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5" r:id="rId10"/>
    <p:sldId id="271" r:id="rId11"/>
    <p:sldId id="267" r:id="rId12"/>
    <p:sldId id="260" r:id="rId13"/>
    <p:sldId id="272" r:id="rId14"/>
    <p:sldId id="270" r:id="rId15"/>
    <p:sldId id="273" r:id="rId16"/>
    <p:sldId id="274" r:id="rId17"/>
    <p:sldId id="269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0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2" autoAdjust="0"/>
    <p:restoredTop sz="84983" autoAdjust="0"/>
  </p:normalViewPr>
  <p:slideViewPr>
    <p:cSldViewPr snapToGrid="0" showGuides="1">
      <p:cViewPr varScale="1">
        <p:scale>
          <a:sx n="87" d="100"/>
          <a:sy n="87" d="100"/>
        </p:scale>
        <p:origin x="60" y="184"/>
      </p:cViewPr>
      <p:guideLst>
        <p:guide pos="416"/>
        <p:guide pos="7256"/>
        <p:guide orient="horz" pos="648"/>
        <p:guide orient="horz" pos="712"/>
        <p:guide orient="horz" pos="390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48077-3408-4F7A-A548-89BCA8EA2DAD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E2DA3-5641-4F42-9F89-1FB87FB8A4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E2DA3-5641-4F42-9F89-1FB87FB8A4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8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E2DA3-5641-4F42-9F89-1FB87FB8A4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046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E2DA3-5641-4F42-9F89-1FB87FB8A4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95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 flipH="1">
            <a:off x="0" y="-81582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197600" y="1130300"/>
            <a:ext cx="5321300" cy="221711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197600" y="3347418"/>
            <a:ext cx="5321300" cy="1621746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197598" y="5557752"/>
            <a:ext cx="5321301" cy="274320"/>
          </a:xfr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6197598" y="5832072"/>
            <a:ext cx="5321301" cy="27432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www.islide.cc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500187"/>
            <a:ext cx="2836562" cy="915667"/>
          </a:xfrm>
        </p:spPr>
        <p:txBody>
          <a:bodyPr anchor="t">
            <a:normAutofit/>
          </a:bodyPr>
          <a:lstStyle>
            <a:lvl1pPr algn="r">
              <a:defRPr sz="2800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3745078" y="1500188"/>
            <a:ext cx="7773821" cy="4633912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任意多边形: 形状 7"/>
          <p:cNvSpPr>
            <a:spLocks noChangeAspect="1"/>
          </p:cNvSpPr>
          <p:nvPr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-81582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19018" y="1130300"/>
            <a:ext cx="5435600" cy="1371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19018" y="2507404"/>
            <a:ext cx="5435600" cy="362669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 flipH="1">
            <a:off x="0" y="-81582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585526" y="2013523"/>
            <a:ext cx="4933373" cy="2715492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585525" y="5530044"/>
            <a:ext cx="4933374" cy="274320"/>
          </a:xfr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6585525" y="5804364"/>
            <a:ext cx="4933374" cy="27432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www.islide.cc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image" Target="../media/image10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5AC5EB-6EE5-B05F-65FD-F7BE98EA719D}"/>
              </a:ext>
            </a:extLst>
          </p:cNvPr>
          <p:cNvSpPr/>
          <p:nvPr/>
        </p:nvSpPr>
        <p:spPr>
          <a:xfrm>
            <a:off x="5707631" y="1575899"/>
            <a:ext cx="618795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5400" b="1" cap="none" spc="0" dirty="0">
                <a:ln w="0"/>
                <a:effectLst/>
                <a:latin typeface="+mn-lt"/>
                <a:ea typeface="+mn-ea"/>
                <a:cs typeface="+mn-cs"/>
              </a:rPr>
              <a:t>全栈开发：</a:t>
            </a:r>
            <a:endParaRPr lang="en-US" altLang="zh-CN" sz="5400" b="1" cap="none" spc="0" dirty="0">
              <a:ln w="0"/>
              <a:effectLst/>
              <a:latin typeface="+mn-lt"/>
              <a:ea typeface="+mn-ea"/>
              <a:cs typeface="+mn-cs"/>
            </a:endParaRPr>
          </a:p>
          <a:p>
            <a:pPr algn="ctr"/>
            <a:r>
              <a:rPr lang="zh-CN" altLang="en-US" sz="5400" b="1" cap="none" spc="0" dirty="0">
                <a:ln w="0"/>
                <a:effectLst/>
                <a:latin typeface="+mn-lt"/>
                <a:ea typeface="+mn-ea"/>
                <a:cs typeface="+mn-cs"/>
              </a:rPr>
              <a:t>微信小程序前后端</a:t>
            </a:r>
            <a:r>
              <a:rPr lang="en-US" altLang="zh-CN" sz="5400" b="1" cap="none" spc="0" dirty="0">
                <a:ln w="0"/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en-US" altLang="zh-CN" sz="5400" b="1" dirty="0">
                <a:ln w="0"/>
              </a:rPr>
              <a:t>LLM Agent</a:t>
            </a:r>
            <a:endParaRPr lang="zh-CN" altLang="en-US" sz="5400" b="1" cap="none" spc="0" dirty="0">
              <a:ln w="0"/>
              <a:effectLst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C1B33A-9B38-9F82-71BC-4C89DF13D6BE}"/>
              </a:ext>
            </a:extLst>
          </p:cNvPr>
          <p:cNvSpPr txBox="1"/>
          <p:nvPr/>
        </p:nvSpPr>
        <p:spPr>
          <a:xfrm>
            <a:off x="5707631" y="46357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n w="0"/>
              </a:rPr>
              <a:t>Core dev </a:t>
            </a:r>
            <a:r>
              <a:rPr lang="en-US" altLang="zh-CN" b="1" dirty="0" err="1">
                <a:ln w="0"/>
              </a:rPr>
              <a:t>SiYuanChen</a:t>
            </a:r>
            <a:endParaRPr lang="en-US" altLang="zh-CN" b="1" dirty="0">
              <a:ln w="0"/>
            </a:endParaRPr>
          </a:p>
          <a:p>
            <a:pPr algn="ctr"/>
            <a:r>
              <a:rPr lang="en-US" altLang="zh-CN" sz="1800" b="1" cap="none" spc="0" dirty="0">
                <a:ln w="0"/>
                <a:effectLst/>
                <a:latin typeface="+mn-lt"/>
                <a:ea typeface="+mn-ea"/>
                <a:cs typeface="+mn-cs"/>
              </a:rPr>
              <a:t>Dev:</a:t>
            </a:r>
            <a:r>
              <a:rPr lang="zh-CN" altLang="en-US" sz="1800" b="1" cap="none" spc="0" dirty="0">
                <a:ln w="0"/>
                <a:effectLst/>
                <a:latin typeface="+mn-lt"/>
                <a:ea typeface="+mn-ea"/>
                <a:cs typeface="+mn-cs"/>
              </a:rPr>
              <a:t>翁天乐，方宏伟，陆文杰，胡钰榕</a:t>
            </a:r>
            <a:endParaRPr lang="en-US" altLang="zh-CN" sz="1800" b="1" cap="none" spc="0" dirty="0">
              <a:ln w="0"/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B4DEF961-604B-53DF-F101-AEB882AB00A8}"/>
              </a:ext>
            </a:extLst>
          </p:cNvPr>
          <p:cNvSpPr txBox="1">
            <a:spLocks/>
          </p:cNvSpPr>
          <p:nvPr/>
        </p:nvSpPr>
        <p:spPr>
          <a:xfrm>
            <a:off x="666750" y="448826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PHP包管理工具composer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A088B8C-44B5-96DF-EDED-951A3C1558A6}"/>
              </a:ext>
            </a:extLst>
          </p:cNvPr>
          <p:cNvSpPr txBox="1"/>
          <p:nvPr/>
        </p:nvSpPr>
        <p:spPr>
          <a:xfrm>
            <a:off x="666750" y="1869339"/>
            <a:ext cx="5892800" cy="46166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zh-CN" altLang="en-US" sz="2400" b="1" dirty="0"/>
              <a:t>下载和配置composer，管理PHP依赖包。</a:t>
            </a:r>
            <a:endParaRPr lang="en-US" dirty="0"/>
          </a:p>
        </p:txBody>
      </p:sp>
      <p:sp>
        <p:nvSpPr>
          <p:cNvPr id="5" name="Number1">
            <a:extLst>
              <a:ext uri="{FF2B5EF4-FFF2-40B4-BE49-F238E27FC236}">
                <a16:creationId xmlns:a16="http://schemas.microsoft.com/office/drawing/2014/main" id="{83667E49-F1F6-FBF6-1C5D-EBA1FE676A2C}"/>
              </a:ext>
            </a:extLst>
          </p:cNvPr>
          <p:cNvSpPr/>
          <p:nvPr/>
        </p:nvSpPr>
        <p:spPr>
          <a:xfrm>
            <a:off x="666750" y="3062138"/>
            <a:ext cx="733724" cy="73372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1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Bullet1">
            <a:extLst>
              <a:ext uri="{FF2B5EF4-FFF2-40B4-BE49-F238E27FC236}">
                <a16:creationId xmlns:a16="http://schemas.microsoft.com/office/drawing/2014/main" id="{669C2A4D-42EE-E70B-8861-6630E62711B5}"/>
              </a:ext>
            </a:extLst>
          </p:cNvPr>
          <p:cNvSpPr txBox="1"/>
          <p:nvPr/>
        </p:nvSpPr>
        <p:spPr>
          <a:xfrm>
            <a:off x="1647765" y="2846818"/>
            <a:ext cx="5215150" cy="949044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r>
              <a:rPr lang="zh-CN" altLang="en-US" sz="3600" b="1" dirty="0"/>
              <a:t>安装composer</a:t>
            </a:r>
            <a:endParaRPr lang="en-US" sz="3600" dirty="0"/>
          </a:p>
        </p:txBody>
      </p:sp>
      <p:sp>
        <p:nvSpPr>
          <p:cNvPr id="7" name="Number2">
            <a:extLst>
              <a:ext uri="{FF2B5EF4-FFF2-40B4-BE49-F238E27FC236}">
                <a16:creationId xmlns:a16="http://schemas.microsoft.com/office/drawing/2014/main" id="{AC4A8885-3EC0-9B77-960A-84C8F4F2F9BB}"/>
              </a:ext>
            </a:extLst>
          </p:cNvPr>
          <p:cNvSpPr/>
          <p:nvPr/>
        </p:nvSpPr>
        <p:spPr>
          <a:xfrm>
            <a:off x="748635" y="4851652"/>
            <a:ext cx="733724" cy="733724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2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Bullet1">
            <a:extLst>
              <a:ext uri="{FF2B5EF4-FFF2-40B4-BE49-F238E27FC236}">
                <a16:creationId xmlns:a16="http://schemas.microsoft.com/office/drawing/2014/main" id="{A976DBC6-1F9B-BFA6-D3B4-9AC3E4D356A2}"/>
              </a:ext>
            </a:extLst>
          </p:cNvPr>
          <p:cNvSpPr txBox="1"/>
          <p:nvPr/>
        </p:nvSpPr>
        <p:spPr>
          <a:xfrm>
            <a:off x="1647765" y="4636332"/>
            <a:ext cx="5215150" cy="949044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/>
          <a:p>
            <a:r>
              <a:rPr lang="zh-CN" altLang="en-US" sz="3600" b="1" dirty="0"/>
              <a:t>切换源</a:t>
            </a:r>
            <a:endParaRPr lang="en-US" sz="3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981A18-6A10-9369-4DDD-69AFD28BA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134" y="2746399"/>
            <a:ext cx="5329085" cy="29771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640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91477"/>
            <a:ext cx="10858500" cy="900112"/>
          </a:xfrm>
        </p:spPr>
        <p:txBody>
          <a:bodyPr/>
          <a:lstStyle/>
          <a:p>
            <a:r>
              <a:rPr lang="zh-CN" altLang="en-US" sz="4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搭建网站</a:t>
            </a:r>
          </a:p>
        </p:txBody>
      </p:sp>
      <p:grpSp>
        <p:nvGrpSpPr>
          <p:cNvPr id="33" name="22724242-afd8-43af-b98a-d92946387532.source.4.zh-Hans.pptx"/>
          <p:cNvGrpSpPr/>
          <p:nvPr>
            <p:custDataLst>
              <p:tags r:id="rId1"/>
            </p:custDataLst>
          </p:nvPr>
        </p:nvGrpSpPr>
        <p:grpSpPr>
          <a:xfrm>
            <a:off x="659589" y="1393190"/>
            <a:ext cx="10859311" cy="4810928"/>
            <a:chOff x="659589" y="1130300"/>
            <a:chExt cx="10859311" cy="4810928"/>
          </a:xfrm>
        </p:grpSpPr>
        <p:sp>
          <p:nvSpPr>
            <p:cNvPr id="19" name="ïṥļiḓe"/>
            <p:cNvSpPr/>
            <p:nvPr>
              <p:custDataLst>
                <p:tags r:id="rId4"/>
              </p:custDataLst>
            </p:nvPr>
          </p:nvSpPr>
          <p:spPr bwMode="auto">
            <a:xfrm>
              <a:off x="6396212" y="3872609"/>
              <a:ext cx="1436650" cy="1436888"/>
            </a:xfrm>
            <a:custGeom>
              <a:avLst/>
              <a:gdLst>
                <a:gd name="T0" fmla="*/ 10525 w 21051"/>
                <a:gd name="T1" fmla="*/ 10525 h 21051"/>
                <a:gd name="T2" fmla="*/ 10525 w 21051"/>
                <a:gd name="T3" fmla="*/ 10525 h 21051"/>
                <a:gd name="T4" fmla="*/ 10525 w 21051"/>
                <a:gd name="T5" fmla="*/ 10525 h 21051"/>
                <a:gd name="T6" fmla="*/ 10525 w 21051"/>
                <a:gd name="T7" fmla="*/ 10525 h 2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51" h="21051">
                  <a:moveTo>
                    <a:pt x="19402" y="9679"/>
                  </a:moveTo>
                  <a:cubicBezTo>
                    <a:pt x="21599" y="7482"/>
                    <a:pt x="21600" y="3921"/>
                    <a:pt x="19402" y="1723"/>
                  </a:cubicBezTo>
                  <a:lnTo>
                    <a:pt x="17678" y="0"/>
                  </a:lnTo>
                  <a:lnTo>
                    <a:pt x="0" y="17678"/>
                  </a:lnTo>
                  <a:lnTo>
                    <a:pt x="1723" y="19402"/>
                  </a:lnTo>
                  <a:cubicBezTo>
                    <a:pt x="3921" y="21599"/>
                    <a:pt x="7482" y="21599"/>
                    <a:pt x="9679" y="19402"/>
                  </a:cubicBezTo>
                  <a:lnTo>
                    <a:pt x="19402" y="967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íṣļidè"/>
            <p:cNvSpPr/>
            <p:nvPr>
              <p:custDataLst>
                <p:tags r:id="rId5"/>
              </p:custDataLst>
            </p:nvPr>
          </p:nvSpPr>
          <p:spPr bwMode="auto">
            <a:xfrm>
              <a:off x="4829743" y="3616093"/>
              <a:ext cx="2382222" cy="1962217"/>
            </a:xfrm>
            <a:custGeom>
              <a:avLst/>
              <a:gdLst>
                <a:gd name="T0" fmla="*/ 10800 w 21600"/>
                <a:gd name="T1" fmla="*/ 10377 h 20755"/>
                <a:gd name="T2" fmla="*/ 10800 w 21600"/>
                <a:gd name="T3" fmla="*/ 10377 h 20755"/>
                <a:gd name="T4" fmla="*/ 10800 w 21600"/>
                <a:gd name="T5" fmla="*/ 10377 h 20755"/>
                <a:gd name="T6" fmla="*/ 10800 w 21600"/>
                <a:gd name="T7" fmla="*/ 10377 h 20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0755">
                  <a:moveTo>
                    <a:pt x="10455" y="17683"/>
                  </a:moveTo>
                  <a:cubicBezTo>
                    <a:pt x="12918" y="20556"/>
                    <a:pt x="16015" y="21599"/>
                    <a:pt x="17375" y="20013"/>
                  </a:cubicBezTo>
                  <a:lnTo>
                    <a:pt x="21429" y="15283"/>
                  </a:lnTo>
                  <a:cubicBezTo>
                    <a:pt x="21492" y="15210"/>
                    <a:pt x="21546" y="15128"/>
                    <a:pt x="21600" y="15046"/>
                  </a:cubicBezTo>
                  <a:cubicBezTo>
                    <a:pt x="20069" y="15920"/>
                    <a:pt x="17397" y="14813"/>
                    <a:pt x="15219" y="12272"/>
                  </a:cubicBezTo>
                  <a:lnTo>
                    <a:pt x="4700" y="0"/>
                  </a:lnTo>
                  <a:lnTo>
                    <a:pt x="0" y="5484"/>
                  </a:lnTo>
                  <a:lnTo>
                    <a:pt x="10455" y="176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íŝľîďê"/>
            <p:cNvSpPr/>
            <p:nvPr>
              <p:custDataLst>
                <p:tags r:id="rId6"/>
              </p:custDataLst>
            </p:nvPr>
          </p:nvSpPr>
          <p:spPr bwMode="auto">
            <a:xfrm>
              <a:off x="4664860" y="4167359"/>
              <a:ext cx="1436650" cy="1436888"/>
            </a:xfrm>
            <a:custGeom>
              <a:avLst/>
              <a:gdLst>
                <a:gd name="T0" fmla="+- 0 11074 549"/>
                <a:gd name="T1" fmla="*/ T0 w 21051"/>
                <a:gd name="T2" fmla="*/ 10525 h 21051"/>
                <a:gd name="T3" fmla="+- 0 11074 549"/>
                <a:gd name="T4" fmla="*/ T3 w 21051"/>
                <a:gd name="T5" fmla="*/ 10525 h 21051"/>
                <a:gd name="T6" fmla="+- 0 11074 549"/>
                <a:gd name="T7" fmla="*/ T6 w 21051"/>
                <a:gd name="T8" fmla="*/ 10525 h 21051"/>
                <a:gd name="T9" fmla="+- 0 11074 549"/>
                <a:gd name="T10" fmla="*/ T9 w 21051"/>
                <a:gd name="T11" fmla="*/ 10525 h 21051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51" h="21051">
                  <a:moveTo>
                    <a:pt x="11371" y="19402"/>
                  </a:moveTo>
                  <a:cubicBezTo>
                    <a:pt x="13568" y="21599"/>
                    <a:pt x="17129" y="21600"/>
                    <a:pt x="19327" y="19402"/>
                  </a:cubicBezTo>
                  <a:lnTo>
                    <a:pt x="21051" y="17678"/>
                  </a:lnTo>
                  <a:lnTo>
                    <a:pt x="3372" y="0"/>
                  </a:lnTo>
                  <a:lnTo>
                    <a:pt x="1648" y="1723"/>
                  </a:lnTo>
                  <a:cubicBezTo>
                    <a:pt x="-549" y="3921"/>
                    <a:pt x="-549" y="7482"/>
                    <a:pt x="1648" y="9679"/>
                  </a:cubicBezTo>
                  <a:lnTo>
                    <a:pt x="11371" y="194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îŝľíḍè"/>
            <p:cNvSpPr/>
            <p:nvPr>
              <p:custDataLst>
                <p:tags r:id="rId7"/>
              </p:custDataLst>
            </p:nvPr>
          </p:nvSpPr>
          <p:spPr bwMode="auto">
            <a:xfrm>
              <a:off x="4354391" y="2435872"/>
              <a:ext cx="1436650" cy="1436888"/>
            </a:xfrm>
            <a:custGeom>
              <a:avLst/>
              <a:gdLst>
                <a:gd name="T0" fmla="+- 0 11074 549"/>
                <a:gd name="T1" fmla="*/ T0 w 21051"/>
                <a:gd name="T2" fmla="+- 0 11074 549"/>
                <a:gd name="T3" fmla="*/ 11074 h 21051"/>
                <a:gd name="T4" fmla="+- 0 11074 549"/>
                <a:gd name="T5" fmla="*/ T4 w 21051"/>
                <a:gd name="T6" fmla="+- 0 11074 549"/>
                <a:gd name="T7" fmla="*/ 11074 h 21051"/>
                <a:gd name="T8" fmla="+- 0 11074 549"/>
                <a:gd name="T9" fmla="*/ T8 w 21051"/>
                <a:gd name="T10" fmla="+- 0 11074 549"/>
                <a:gd name="T11" fmla="*/ 11074 h 21051"/>
                <a:gd name="T12" fmla="+- 0 11074 549"/>
                <a:gd name="T13" fmla="*/ T12 w 21051"/>
                <a:gd name="T14" fmla="+- 0 11074 549"/>
                <a:gd name="T15" fmla="*/ 11074 h 2105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51" h="21051">
                  <a:moveTo>
                    <a:pt x="1648" y="11371"/>
                  </a:moveTo>
                  <a:cubicBezTo>
                    <a:pt x="-549" y="13568"/>
                    <a:pt x="-549" y="17129"/>
                    <a:pt x="1648" y="19327"/>
                  </a:cubicBezTo>
                  <a:lnTo>
                    <a:pt x="3372" y="21050"/>
                  </a:lnTo>
                  <a:lnTo>
                    <a:pt x="21051" y="3372"/>
                  </a:lnTo>
                  <a:lnTo>
                    <a:pt x="19327" y="1648"/>
                  </a:lnTo>
                  <a:cubicBezTo>
                    <a:pt x="17129" y="-549"/>
                    <a:pt x="13568" y="-549"/>
                    <a:pt x="11371" y="1648"/>
                  </a:cubicBezTo>
                  <a:lnTo>
                    <a:pt x="1648" y="1137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659589" y="1968205"/>
              <a:ext cx="5027799" cy="3973023"/>
              <a:chOff x="659589" y="1968205"/>
              <a:chExt cx="5027799" cy="3973023"/>
            </a:xfrm>
          </p:grpSpPr>
          <p:sp>
            <p:nvSpPr>
              <p:cNvPr id="11" name="Bullet1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59589" y="1968205"/>
                <a:ext cx="2952710" cy="7050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>
                <a:normAutofit/>
              </a:bodyPr>
              <a:lstStyle/>
              <a:p>
                <a:r>
                  <a:rPr lang="zh-CN" altLang="en-US" sz="2400" b="1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cs typeface="+mn-ea"/>
                    <a:sym typeface="+mn-lt"/>
                  </a:rPr>
                  <a:t>克隆源码</a:t>
                </a:r>
              </a:p>
            </p:txBody>
          </p:sp>
          <p:sp>
            <p:nvSpPr>
              <p:cNvPr id="14" name="Text1"/>
              <p:cNvSpPr/>
              <p:nvPr>
                <p:custDataLst>
                  <p:tags r:id="rId18"/>
                </p:custDataLst>
              </p:nvPr>
            </p:nvSpPr>
            <p:spPr>
              <a:xfrm>
                <a:off x="660400" y="4766058"/>
                <a:ext cx="2905447" cy="117517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使用Git克隆后台源码到服务器上。</a:t>
                </a:r>
              </a:p>
            </p:txBody>
          </p:sp>
          <p:sp>
            <p:nvSpPr>
              <p:cNvPr id="7" name="Number1"/>
              <p:cNvSpPr txBox="1"/>
              <p:nvPr>
                <p:custDataLst>
                  <p:tags r:id="rId19"/>
                </p:custDataLst>
              </p:nvPr>
            </p:nvSpPr>
            <p:spPr>
              <a:xfrm rot="18900000">
                <a:off x="4810225" y="3432251"/>
                <a:ext cx="87716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1">
                <a:normAutofit fontScale="92500" lnSpcReduction="20000"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  <a:endPara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59589" y="1892619"/>
              <a:ext cx="10825497" cy="1955778"/>
              <a:chOff x="659589" y="1892619"/>
              <a:chExt cx="10825497" cy="1955778"/>
            </a:xfrm>
          </p:grpSpPr>
          <p:sp>
            <p:nvSpPr>
              <p:cNvPr id="15" name="Bullet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8587494" y="1892619"/>
                <a:ext cx="2897592" cy="7050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>
                <a:norm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2400" b="1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cs typeface="+mn-ea"/>
                    <a:sym typeface="+mn-lt"/>
                  </a:rPr>
                  <a:t>安装PHP框架</a:t>
                </a:r>
              </a:p>
            </p:txBody>
          </p:sp>
          <p:sp>
            <p:nvSpPr>
              <p:cNvPr id="12" name="Text2"/>
              <p:cNvSpPr/>
              <p:nvPr>
                <p:custDataLst>
                  <p:tags r:id="rId15"/>
                </p:custDataLst>
              </p:nvPr>
            </p:nvSpPr>
            <p:spPr>
              <a:xfrm>
                <a:off x="659589" y="2673227"/>
                <a:ext cx="2952710" cy="117517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安装Laravel框架，执行composer install命令。</a:t>
                </a:r>
              </a:p>
            </p:txBody>
          </p:sp>
          <p:sp>
            <p:nvSpPr>
              <p:cNvPr id="5" name="Number2"/>
              <p:cNvSpPr txBox="1"/>
              <p:nvPr>
                <p:custDataLst>
                  <p:tags r:id="rId16"/>
                </p:custDataLst>
              </p:nvPr>
            </p:nvSpPr>
            <p:spPr>
              <a:xfrm rot="2700000">
                <a:off x="5868739" y="2800710"/>
                <a:ext cx="87716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1">
                <a:normAutofit fontScale="92500" lnSpcReduction="20000"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  <a:endPara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660400" y="2597641"/>
              <a:ext cx="10824686" cy="2168419"/>
              <a:chOff x="660400" y="2597641"/>
              <a:chExt cx="10824686" cy="2168419"/>
            </a:xfrm>
          </p:grpSpPr>
          <p:sp>
            <p:nvSpPr>
              <p:cNvPr id="16" name="Text3"/>
              <p:cNvSpPr/>
              <p:nvPr>
                <p:custDataLst>
                  <p:tags r:id="rId11"/>
                </p:custDataLst>
              </p:nvPr>
            </p:nvSpPr>
            <p:spPr>
              <a:xfrm>
                <a:off x="8587494" y="2597641"/>
                <a:ext cx="2897592" cy="117517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在宝塔中添加站点，填写相关信息，指定根目录。</a:t>
                </a:r>
              </a:p>
            </p:txBody>
          </p:sp>
          <p:sp>
            <p:nvSpPr>
              <p:cNvPr id="13" name="Bullet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60400" y="4061036"/>
                <a:ext cx="2905447" cy="7050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>
                <a:norm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2400" b="1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cs typeface="+mn-ea"/>
                    <a:sym typeface="+mn-lt"/>
                  </a:rPr>
                  <a:t>配置网站</a:t>
                </a:r>
              </a:p>
            </p:txBody>
          </p:sp>
          <p:sp>
            <p:nvSpPr>
              <p:cNvPr id="8" name="Number3"/>
              <p:cNvSpPr txBox="1"/>
              <p:nvPr>
                <p:custDataLst>
                  <p:tags r:id="rId13"/>
                </p:custDataLst>
              </p:nvPr>
            </p:nvSpPr>
            <p:spPr>
              <a:xfrm rot="18900000">
                <a:off x="6553748" y="3786997"/>
                <a:ext cx="87716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1">
                <a:normAutofit fontScale="92500" lnSpcReduction="20000"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  <a:endPara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5801028" y="4057621"/>
              <a:ext cx="5717872" cy="1880192"/>
              <a:chOff x="5801028" y="4057621"/>
              <a:chExt cx="5717872" cy="1880192"/>
            </a:xfrm>
          </p:grpSpPr>
          <p:sp>
            <p:nvSpPr>
              <p:cNvPr id="17" name="Bullet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8603350" y="4057621"/>
                <a:ext cx="2915550" cy="7050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>
                <a:normAutofit/>
              </a:bodyPr>
              <a:lstStyle/>
              <a:p>
                <a:pPr algn="l">
                  <a:buClrTx/>
                  <a:buSzTx/>
                  <a:buFontTx/>
                </a:pPr>
                <a:r>
                  <a:rPr lang="zh-CN" altLang="en-US" sz="2400" b="1" dirty="0">
                    <a:ln w="9525" cmpd="sng">
                      <a:solidFill>
                        <a:schemeClr val="accent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cs typeface="+mn-ea"/>
                    <a:sym typeface="+mn-lt"/>
                  </a:rPr>
                  <a:t>伪静态配置</a:t>
                </a:r>
              </a:p>
            </p:txBody>
          </p:sp>
          <p:sp>
            <p:nvSpPr>
              <p:cNvPr id="18" name="Text4"/>
              <p:cNvSpPr/>
              <p:nvPr>
                <p:custDataLst>
                  <p:tags r:id="rId9"/>
                </p:custDataLst>
              </p:nvPr>
            </p:nvSpPr>
            <p:spPr>
              <a:xfrm>
                <a:off x="8603350" y="4762643"/>
                <a:ext cx="2915550" cy="117517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cs typeface="+mn-ea"/>
                    <a:sym typeface="+mn-lt"/>
                  </a:rPr>
                  <a:t>配置伪静态规则，促进搜索引擎优化。</a:t>
                </a:r>
              </a:p>
            </p:txBody>
          </p:sp>
          <p:sp>
            <p:nvSpPr>
              <p:cNvPr id="6" name="Number4"/>
              <p:cNvSpPr txBox="1"/>
              <p:nvPr>
                <p:custDataLst>
                  <p:tags r:id="rId10"/>
                </p:custDataLst>
              </p:nvPr>
            </p:nvSpPr>
            <p:spPr>
              <a:xfrm rot="2700000">
                <a:off x="5547112" y="4561203"/>
                <a:ext cx="87716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ctr" anchorCtr="1">
                <a:normAutofit fontScale="92500" lnSpcReduction="20000"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4</a:t>
                </a:r>
                <a:endParaRPr lang="zh-CN" altLang="en-US" sz="2400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7" name="Title"/>
            <p:cNvSpPr txBox="1"/>
            <p:nvPr/>
          </p:nvSpPr>
          <p:spPr>
            <a:xfrm>
              <a:off x="660400" y="1130300"/>
              <a:ext cx="10858500" cy="461665"/>
            </a:xfrm>
            <a:prstGeom prst="rect">
              <a:avLst/>
            </a:prstGeom>
            <a:noFill/>
          </p:spPr>
          <p:txBody>
            <a:bodyPr vert="horz" wrap="square" rtlCol="0" anchor="ctr">
              <a:normAutofit/>
            </a:bodyPr>
            <a:lstStyle/>
            <a:p>
              <a:pPr algn="ctr"/>
              <a:r>
                <a:rPr lang="zh-CN" altLang="en-US" sz="2400" b="1" dirty="0"/>
                <a:t>使用SSH远程连接服务器，克隆后台源码，配置网站。</a:t>
              </a:r>
              <a:endParaRPr lang="en-US" dirty="0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3703320" y="4236720"/>
            <a:ext cx="4129405" cy="23069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3684905" y="1918970"/>
            <a:ext cx="4147820" cy="2317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11492"/>
            <a:ext cx="10858500" cy="900112"/>
          </a:xfrm>
        </p:spPr>
        <p:txBody>
          <a:bodyPr/>
          <a:lstStyle/>
          <a:p>
            <a:pPr algn="l">
              <a:buClrTx/>
              <a:buSzPct val="25000"/>
              <a:buFontTx/>
            </a:pPr>
            <a:r>
              <a:rPr lang="en-US" altLang="zh-CN" sz="4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Ip</a:t>
            </a:r>
            <a:r>
              <a:rPr lang="zh-CN" altLang="en-US" sz="4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与域名后台绑定</a:t>
            </a:r>
          </a:p>
        </p:txBody>
      </p:sp>
      <p:grpSp>
        <p:nvGrpSpPr>
          <p:cNvPr id="14" name="9bc26949-87dd-4b41-a76a-89dc00757299.source.2.zh-Hans.pptx"/>
          <p:cNvGrpSpPr/>
          <p:nvPr/>
        </p:nvGrpSpPr>
        <p:grpSpPr>
          <a:xfrm>
            <a:off x="0" y="1489958"/>
            <a:ext cx="10848975" cy="4414715"/>
            <a:chOff x="660400" y="1130300"/>
            <a:chExt cx="10848975" cy="4414715"/>
          </a:xfrm>
        </p:grpSpPr>
        <p:sp>
          <p:nvSpPr>
            <p:cNvPr id="45" name="矩形 44"/>
            <p:cNvSpPr/>
            <p:nvPr/>
          </p:nvSpPr>
          <p:spPr>
            <a:xfrm>
              <a:off x="1280653" y="2445138"/>
              <a:ext cx="4615328" cy="3099877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171450" indent="-171450" defTabSz="913765">
                <a:lnSpc>
                  <a:spcPct val="150000"/>
                </a:lnSpc>
                <a:buSzPct val="25000"/>
                <a:buFont typeface="Wingdings" panose="05000000000000000000" pitchFamily="2" charset="2"/>
                <a:buChar char="l"/>
              </a:pPr>
              <a:endParaRPr lang="zh-CN" altLang="en-US" sz="10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97242" y="2641163"/>
              <a:ext cx="4185053" cy="2552160"/>
              <a:chOff x="1397242" y="2641163"/>
              <a:chExt cx="4185053" cy="2552160"/>
            </a:xfrm>
          </p:grpSpPr>
          <p:sp>
            <p:nvSpPr>
              <p:cNvPr id="34" name="Icon1"/>
              <p:cNvSpPr/>
              <p:nvPr/>
            </p:nvSpPr>
            <p:spPr bwMode="auto">
              <a:xfrm>
                <a:off x="1506959" y="2650808"/>
                <a:ext cx="406980" cy="351351"/>
              </a:xfrm>
              <a:custGeom>
                <a:avLst/>
                <a:gdLst>
                  <a:gd name="connsiteX0" fmla="*/ 325000 h 606722"/>
                  <a:gd name="connsiteY0" fmla="*/ 325000 h 606722"/>
                  <a:gd name="connsiteX1" fmla="*/ 325000 h 606722"/>
                  <a:gd name="connsiteY1" fmla="*/ 325000 h 606722"/>
                  <a:gd name="connsiteX2" fmla="*/ 325000 h 606722"/>
                  <a:gd name="connsiteY2" fmla="*/ 325000 h 606722"/>
                  <a:gd name="connsiteX3" fmla="*/ 325000 h 606722"/>
                  <a:gd name="connsiteY3" fmla="*/ 325000 h 606722"/>
                  <a:gd name="connsiteX4" fmla="*/ 325000 h 606722"/>
                  <a:gd name="connsiteY4" fmla="*/ 325000 h 606722"/>
                  <a:gd name="connsiteX5" fmla="*/ 325000 h 606722"/>
                  <a:gd name="connsiteY5" fmla="*/ 325000 h 606722"/>
                  <a:gd name="connsiteX6" fmla="*/ 325000 h 606722"/>
                  <a:gd name="connsiteY6" fmla="*/ 325000 h 606722"/>
                  <a:gd name="connsiteX7" fmla="*/ 325000 h 606722"/>
                  <a:gd name="connsiteY7" fmla="*/ 325000 h 606722"/>
                  <a:gd name="connsiteX8" fmla="*/ 325000 h 606722"/>
                  <a:gd name="connsiteY8" fmla="*/ 325000 h 606722"/>
                  <a:gd name="connsiteX9" fmla="*/ 325000 h 606722"/>
                  <a:gd name="connsiteY9" fmla="*/ 325000 h 606722"/>
                  <a:gd name="connsiteX10" fmla="*/ 325000 h 606722"/>
                  <a:gd name="connsiteY10" fmla="*/ 325000 h 606722"/>
                  <a:gd name="connsiteX11" fmla="*/ 325000 h 606722"/>
                  <a:gd name="connsiteY11" fmla="*/ 325000 h 606722"/>
                  <a:gd name="connsiteX12" fmla="*/ 325000 h 606722"/>
                  <a:gd name="connsiteY12" fmla="*/ 325000 h 606722"/>
                  <a:gd name="connsiteX13" fmla="*/ 325000 h 606722"/>
                  <a:gd name="connsiteY13" fmla="*/ 325000 h 606722"/>
                  <a:gd name="connsiteX14" fmla="*/ 325000 h 606722"/>
                  <a:gd name="connsiteY14" fmla="*/ 325000 h 606722"/>
                  <a:gd name="connsiteX15" fmla="*/ 325000 h 606722"/>
                  <a:gd name="connsiteY15" fmla="*/ 325000 h 606722"/>
                  <a:gd name="connsiteX16" fmla="*/ 325000 h 606722"/>
                  <a:gd name="connsiteY16" fmla="*/ 325000 h 606722"/>
                  <a:gd name="connsiteX17" fmla="*/ 325000 h 606722"/>
                  <a:gd name="connsiteY17" fmla="*/ 325000 h 606722"/>
                  <a:gd name="connsiteX18" fmla="*/ 325000 h 606722"/>
                  <a:gd name="connsiteY18" fmla="*/ 325000 h 606722"/>
                  <a:gd name="connsiteX19" fmla="*/ 325000 h 606722"/>
                  <a:gd name="connsiteY19" fmla="*/ 325000 h 606722"/>
                  <a:gd name="connsiteX20" fmla="*/ 325000 h 606722"/>
                  <a:gd name="connsiteY20" fmla="*/ 325000 h 606722"/>
                  <a:gd name="connsiteX21" fmla="*/ 325000 h 606722"/>
                  <a:gd name="connsiteY21" fmla="*/ 325000 h 606722"/>
                  <a:gd name="connsiteX22" fmla="*/ 325000 h 606722"/>
                  <a:gd name="connsiteY22" fmla="*/ 325000 h 606722"/>
                  <a:gd name="connsiteX23" fmla="*/ 325000 h 606722"/>
                  <a:gd name="connsiteY23" fmla="*/ 325000 h 606722"/>
                  <a:gd name="connsiteX24" fmla="*/ 325000 h 606722"/>
                  <a:gd name="connsiteY24" fmla="*/ 325000 h 606722"/>
                  <a:gd name="connsiteX25" fmla="*/ 325000 h 606722"/>
                  <a:gd name="connsiteY25" fmla="*/ 325000 h 606722"/>
                  <a:gd name="connsiteX26" fmla="*/ 325000 h 606722"/>
                  <a:gd name="connsiteY26" fmla="*/ 325000 h 606722"/>
                  <a:gd name="connsiteX27" fmla="*/ 325000 h 606722"/>
                  <a:gd name="connsiteY27" fmla="*/ 325000 h 606722"/>
                  <a:gd name="connsiteX28" fmla="*/ 325000 h 606722"/>
                  <a:gd name="connsiteY28" fmla="*/ 325000 h 606722"/>
                  <a:gd name="connsiteX29" fmla="*/ 325000 h 606722"/>
                  <a:gd name="connsiteY29" fmla="*/ 325000 h 606722"/>
                  <a:gd name="connsiteX30" fmla="*/ 325000 h 606722"/>
                  <a:gd name="connsiteY30" fmla="*/ 325000 h 606722"/>
                  <a:gd name="connsiteX31" fmla="*/ 325000 h 606722"/>
                  <a:gd name="connsiteY31" fmla="*/ 325000 h 606722"/>
                  <a:gd name="connsiteX32" fmla="*/ 325000 h 606722"/>
                  <a:gd name="connsiteY32" fmla="*/ 325000 h 606722"/>
                  <a:gd name="connsiteX33" fmla="*/ 325000 h 606722"/>
                  <a:gd name="connsiteY33" fmla="*/ 325000 h 606722"/>
                  <a:gd name="connsiteX34" fmla="*/ 325000 h 606722"/>
                  <a:gd name="connsiteY34" fmla="*/ 325000 h 606722"/>
                  <a:gd name="connsiteX35" fmla="*/ 325000 h 606722"/>
                  <a:gd name="connsiteY35" fmla="*/ 325000 h 606722"/>
                  <a:gd name="connsiteX36" fmla="*/ 325000 h 606722"/>
                  <a:gd name="connsiteY36" fmla="*/ 325000 h 606722"/>
                  <a:gd name="connsiteX37" fmla="*/ 325000 h 606722"/>
                  <a:gd name="connsiteY37" fmla="*/ 325000 h 606722"/>
                  <a:gd name="connsiteX38" fmla="*/ 325000 h 606722"/>
                  <a:gd name="connsiteY38" fmla="*/ 325000 h 606722"/>
                  <a:gd name="connsiteX39" fmla="*/ 325000 h 606722"/>
                  <a:gd name="connsiteY39" fmla="*/ 325000 h 606722"/>
                  <a:gd name="connsiteX40" fmla="*/ 325000 h 606722"/>
                  <a:gd name="connsiteY40" fmla="*/ 325000 h 606722"/>
                  <a:gd name="connsiteX41" fmla="*/ 325000 h 606722"/>
                  <a:gd name="connsiteY41" fmla="*/ 325000 h 606722"/>
                  <a:gd name="connsiteX42" fmla="*/ 325000 h 606722"/>
                  <a:gd name="connsiteY42" fmla="*/ 325000 h 606722"/>
                  <a:gd name="connsiteX43" fmla="*/ 325000 h 606722"/>
                  <a:gd name="connsiteY43" fmla="*/ 325000 h 606722"/>
                  <a:gd name="connsiteX44" fmla="*/ 325000 h 606722"/>
                  <a:gd name="connsiteY44" fmla="*/ 325000 h 606722"/>
                  <a:gd name="connsiteX45" fmla="*/ 325000 h 606722"/>
                  <a:gd name="connsiteY45" fmla="*/ 325000 h 606722"/>
                  <a:gd name="connsiteX46" fmla="*/ 325000 h 606722"/>
                  <a:gd name="connsiteY46" fmla="*/ 325000 h 606722"/>
                  <a:gd name="connsiteX47" fmla="*/ 325000 h 606722"/>
                  <a:gd name="connsiteY47" fmla="*/ 325000 h 606722"/>
                  <a:gd name="connsiteX48" fmla="*/ 325000 h 606722"/>
                  <a:gd name="connsiteY48" fmla="*/ 325000 h 606722"/>
                  <a:gd name="connsiteX49" fmla="*/ 325000 h 606722"/>
                  <a:gd name="connsiteY49" fmla="*/ 325000 h 606722"/>
                  <a:gd name="connsiteX50" fmla="*/ 325000 h 606722"/>
                  <a:gd name="connsiteY50" fmla="*/ 325000 h 606722"/>
                  <a:gd name="connsiteX51" fmla="*/ 325000 h 606722"/>
                  <a:gd name="connsiteY51" fmla="*/ 325000 h 606722"/>
                  <a:gd name="connsiteX52" fmla="*/ 325000 h 606722"/>
                  <a:gd name="connsiteY52" fmla="*/ 325000 h 606722"/>
                  <a:gd name="connsiteX53" fmla="*/ 325000 h 606722"/>
                  <a:gd name="connsiteY53" fmla="*/ 325000 h 606722"/>
                  <a:gd name="connsiteX54" fmla="*/ 325000 h 606722"/>
                  <a:gd name="connsiteY54" fmla="*/ 325000 h 606722"/>
                  <a:gd name="connsiteX55" fmla="*/ 325000 h 606722"/>
                  <a:gd name="connsiteY55" fmla="*/ 325000 h 606722"/>
                  <a:gd name="connsiteX56" fmla="*/ 325000 h 606722"/>
                  <a:gd name="connsiteY56" fmla="*/ 325000 h 606722"/>
                  <a:gd name="connsiteX57" fmla="*/ 325000 h 606722"/>
                  <a:gd name="connsiteY57" fmla="*/ 325000 h 606722"/>
                  <a:gd name="connsiteX58" fmla="*/ 325000 h 606722"/>
                  <a:gd name="connsiteY58" fmla="*/ 325000 h 606722"/>
                  <a:gd name="connsiteX59" fmla="*/ 325000 h 606722"/>
                  <a:gd name="connsiteY59" fmla="*/ 325000 h 606722"/>
                  <a:gd name="connsiteX60" fmla="*/ 325000 h 606722"/>
                  <a:gd name="connsiteY60" fmla="*/ 325000 h 606722"/>
                  <a:gd name="connsiteX61" fmla="*/ 325000 h 606722"/>
                  <a:gd name="connsiteY61" fmla="*/ 325000 h 606722"/>
                  <a:gd name="connsiteX62" fmla="*/ 325000 h 606722"/>
                  <a:gd name="connsiteY62" fmla="*/ 325000 h 606722"/>
                  <a:gd name="connsiteX63" fmla="*/ 325000 h 606722"/>
                  <a:gd name="connsiteY63" fmla="*/ 325000 h 606722"/>
                  <a:gd name="connsiteX64" fmla="*/ 325000 h 606722"/>
                  <a:gd name="connsiteY64" fmla="*/ 325000 h 606722"/>
                  <a:gd name="connsiteX65" fmla="*/ 325000 h 606722"/>
                  <a:gd name="connsiteY65" fmla="*/ 325000 h 606722"/>
                  <a:gd name="connsiteX66" fmla="*/ 325000 h 606722"/>
                  <a:gd name="connsiteY66" fmla="*/ 325000 h 606722"/>
                  <a:gd name="connsiteX67" fmla="*/ 325000 h 606722"/>
                  <a:gd name="connsiteY67" fmla="*/ 325000 h 606722"/>
                  <a:gd name="connsiteX68" fmla="*/ 325000 h 606722"/>
                  <a:gd name="connsiteY68" fmla="*/ 325000 h 606722"/>
                  <a:gd name="connsiteX69" fmla="*/ 325000 h 606722"/>
                  <a:gd name="connsiteY69" fmla="*/ 325000 h 606722"/>
                  <a:gd name="connsiteX70" fmla="*/ 325000 h 606722"/>
                  <a:gd name="connsiteY70" fmla="*/ 325000 h 606722"/>
                  <a:gd name="connsiteX71" fmla="*/ 325000 h 606722"/>
                  <a:gd name="connsiteY71" fmla="*/ 325000 h 606722"/>
                  <a:gd name="connsiteX72" fmla="*/ 325000 h 606722"/>
                  <a:gd name="connsiteY72" fmla="*/ 325000 h 606722"/>
                  <a:gd name="connsiteX73" fmla="*/ 325000 h 606722"/>
                  <a:gd name="connsiteY73" fmla="*/ 325000 h 606722"/>
                  <a:gd name="connsiteX74" fmla="*/ 325000 h 606722"/>
                  <a:gd name="connsiteY74" fmla="*/ 325000 h 606722"/>
                  <a:gd name="connsiteX75" fmla="*/ 325000 h 606722"/>
                  <a:gd name="connsiteY75" fmla="*/ 325000 h 606722"/>
                  <a:gd name="connsiteX76" fmla="*/ 325000 h 606722"/>
                  <a:gd name="connsiteY76" fmla="*/ 325000 h 606722"/>
                  <a:gd name="connsiteX77" fmla="*/ 325000 h 606722"/>
                  <a:gd name="connsiteY77" fmla="*/ 325000 h 606722"/>
                  <a:gd name="connsiteX78" fmla="*/ 325000 h 606722"/>
                  <a:gd name="connsiteY78" fmla="*/ 325000 h 606722"/>
                  <a:gd name="connsiteX79" fmla="*/ 325000 h 606722"/>
                  <a:gd name="connsiteY79" fmla="*/ 325000 h 606722"/>
                  <a:gd name="connsiteX80" fmla="*/ 325000 h 606722"/>
                  <a:gd name="connsiteY80" fmla="*/ 325000 h 606722"/>
                  <a:gd name="connsiteX81" fmla="*/ 325000 h 606722"/>
                  <a:gd name="connsiteY81" fmla="*/ 325000 h 606722"/>
                  <a:gd name="connsiteX82" fmla="*/ 325000 h 606722"/>
                  <a:gd name="connsiteY82" fmla="*/ 325000 h 606722"/>
                  <a:gd name="connsiteX83" fmla="*/ 325000 h 606722"/>
                  <a:gd name="connsiteY83" fmla="*/ 32500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7639" h="524583">
                    <a:moveTo>
                      <a:pt x="402743" y="257219"/>
                    </a:moveTo>
                    <a:cubicBezTo>
                      <a:pt x="413336" y="253753"/>
                      <a:pt x="424819" y="259530"/>
                      <a:pt x="428201" y="270194"/>
                    </a:cubicBezTo>
                    <a:lnTo>
                      <a:pt x="438527" y="301921"/>
                    </a:lnTo>
                    <a:lnTo>
                      <a:pt x="444936" y="291878"/>
                    </a:lnTo>
                    <a:cubicBezTo>
                      <a:pt x="452858" y="279437"/>
                      <a:pt x="471196" y="279437"/>
                      <a:pt x="479118" y="291878"/>
                    </a:cubicBezTo>
                    <a:lnTo>
                      <a:pt x="485527" y="301921"/>
                    </a:lnTo>
                    <a:lnTo>
                      <a:pt x="495853" y="270194"/>
                    </a:lnTo>
                    <a:cubicBezTo>
                      <a:pt x="499235" y="259530"/>
                      <a:pt x="510718" y="253753"/>
                      <a:pt x="521311" y="257219"/>
                    </a:cubicBezTo>
                    <a:cubicBezTo>
                      <a:pt x="531993" y="260596"/>
                      <a:pt x="537779" y="272060"/>
                      <a:pt x="534396" y="282636"/>
                    </a:cubicBezTo>
                    <a:lnTo>
                      <a:pt x="510807" y="355242"/>
                    </a:lnTo>
                    <a:cubicBezTo>
                      <a:pt x="505555" y="371505"/>
                      <a:pt x="483658" y="374349"/>
                      <a:pt x="474400" y="359864"/>
                    </a:cubicBezTo>
                    <a:lnTo>
                      <a:pt x="462027" y="340401"/>
                    </a:lnTo>
                    <a:lnTo>
                      <a:pt x="449654" y="359864"/>
                    </a:lnTo>
                    <a:cubicBezTo>
                      <a:pt x="440485" y="374260"/>
                      <a:pt x="418499" y="371505"/>
                      <a:pt x="413247" y="355242"/>
                    </a:cubicBezTo>
                    <a:lnTo>
                      <a:pt x="389658" y="282636"/>
                    </a:lnTo>
                    <a:cubicBezTo>
                      <a:pt x="386275" y="272060"/>
                      <a:pt x="392061" y="260596"/>
                      <a:pt x="402743" y="257219"/>
                    </a:cubicBezTo>
                    <a:close/>
                    <a:moveTo>
                      <a:pt x="244463" y="257219"/>
                    </a:moveTo>
                    <a:cubicBezTo>
                      <a:pt x="255143" y="253753"/>
                      <a:pt x="266536" y="259530"/>
                      <a:pt x="270007" y="270194"/>
                    </a:cubicBezTo>
                    <a:lnTo>
                      <a:pt x="280243" y="301921"/>
                    </a:lnTo>
                    <a:lnTo>
                      <a:pt x="286651" y="291878"/>
                    </a:lnTo>
                    <a:cubicBezTo>
                      <a:pt x="294662" y="279437"/>
                      <a:pt x="312907" y="279437"/>
                      <a:pt x="320829" y="291878"/>
                    </a:cubicBezTo>
                    <a:lnTo>
                      <a:pt x="327237" y="301921"/>
                    </a:lnTo>
                    <a:lnTo>
                      <a:pt x="337562" y="270194"/>
                    </a:lnTo>
                    <a:cubicBezTo>
                      <a:pt x="341033" y="259530"/>
                      <a:pt x="352426" y="253753"/>
                      <a:pt x="363106" y="257219"/>
                    </a:cubicBezTo>
                    <a:cubicBezTo>
                      <a:pt x="373698" y="260596"/>
                      <a:pt x="379572" y="272060"/>
                      <a:pt x="376101" y="282636"/>
                    </a:cubicBezTo>
                    <a:lnTo>
                      <a:pt x="352515" y="355242"/>
                    </a:lnTo>
                    <a:cubicBezTo>
                      <a:pt x="347263" y="371505"/>
                      <a:pt x="325368" y="374349"/>
                      <a:pt x="316201" y="359864"/>
                    </a:cubicBezTo>
                    <a:lnTo>
                      <a:pt x="303740" y="340401"/>
                    </a:lnTo>
                    <a:lnTo>
                      <a:pt x="291368" y="359864"/>
                    </a:lnTo>
                    <a:cubicBezTo>
                      <a:pt x="282201" y="374260"/>
                      <a:pt x="260306" y="371505"/>
                      <a:pt x="254965" y="355242"/>
                    </a:cubicBezTo>
                    <a:lnTo>
                      <a:pt x="231468" y="282636"/>
                    </a:lnTo>
                    <a:cubicBezTo>
                      <a:pt x="227997" y="272060"/>
                      <a:pt x="233871" y="260596"/>
                      <a:pt x="244463" y="257219"/>
                    </a:cubicBezTo>
                    <a:close/>
                    <a:moveTo>
                      <a:pt x="86255" y="257219"/>
                    </a:moveTo>
                    <a:cubicBezTo>
                      <a:pt x="96935" y="253753"/>
                      <a:pt x="108328" y="259530"/>
                      <a:pt x="111799" y="270194"/>
                    </a:cubicBezTo>
                    <a:lnTo>
                      <a:pt x="122124" y="301921"/>
                    </a:lnTo>
                    <a:lnTo>
                      <a:pt x="128532" y="291878"/>
                    </a:lnTo>
                    <a:cubicBezTo>
                      <a:pt x="136454" y="279437"/>
                      <a:pt x="154699" y="279437"/>
                      <a:pt x="162710" y="291878"/>
                    </a:cubicBezTo>
                    <a:lnTo>
                      <a:pt x="169118" y="301921"/>
                    </a:lnTo>
                    <a:lnTo>
                      <a:pt x="179354" y="270194"/>
                    </a:lnTo>
                    <a:cubicBezTo>
                      <a:pt x="182825" y="259530"/>
                      <a:pt x="194218" y="253753"/>
                      <a:pt x="204898" y="257219"/>
                    </a:cubicBezTo>
                    <a:cubicBezTo>
                      <a:pt x="215490" y="260596"/>
                      <a:pt x="221364" y="272060"/>
                      <a:pt x="217893" y="282636"/>
                    </a:cubicBezTo>
                    <a:lnTo>
                      <a:pt x="194307" y="355242"/>
                    </a:lnTo>
                    <a:cubicBezTo>
                      <a:pt x="189055" y="371505"/>
                      <a:pt x="167160" y="374260"/>
                      <a:pt x="157993" y="359864"/>
                    </a:cubicBezTo>
                    <a:lnTo>
                      <a:pt x="145621" y="340401"/>
                    </a:lnTo>
                    <a:lnTo>
                      <a:pt x="133160" y="359864"/>
                    </a:lnTo>
                    <a:cubicBezTo>
                      <a:pt x="123993" y="374349"/>
                      <a:pt x="102098" y="371505"/>
                      <a:pt x="96846" y="355242"/>
                    </a:cubicBezTo>
                    <a:lnTo>
                      <a:pt x="73260" y="282636"/>
                    </a:lnTo>
                    <a:cubicBezTo>
                      <a:pt x="69789" y="272060"/>
                      <a:pt x="75663" y="260596"/>
                      <a:pt x="86255" y="257219"/>
                    </a:cubicBezTo>
                    <a:close/>
                    <a:moveTo>
                      <a:pt x="40497" y="141210"/>
                    </a:moveTo>
                    <a:lnTo>
                      <a:pt x="40497" y="477395"/>
                    </a:lnTo>
                    <a:cubicBezTo>
                      <a:pt x="40497" y="481127"/>
                      <a:pt x="43524" y="484149"/>
                      <a:pt x="47262" y="484149"/>
                    </a:cubicBezTo>
                    <a:lnTo>
                      <a:pt x="560377" y="484149"/>
                    </a:lnTo>
                    <a:cubicBezTo>
                      <a:pt x="564115" y="484149"/>
                      <a:pt x="567142" y="481127"/>
                      <a:pt x="567142" y="477395"/>
                    </a:cubicBezTo>
                    <a:lnTo>
                      <a:pt x="567142" y="141210"/>
                    </a:lnTo>
                    <a:close/>
                    <a:moveTo>
                      <a:pt x="182905" y="55323"/>
                    </a:moveTo>
                    <a:cubicBezTo>
                      <a:pt x="191323" y="55323"/>
                      <a:pt x="198147" y="62147"/>
                      <a:pt x="198147" y="70565"/>
                    </a:cubicBezTo>
                    <a:cubicBezTo>
                      <a:pt x="198147" y="78983"/>
                      <a:pt x="191323" y="85807"/>
                      <a:pt x="182905" y="85807"/>
                    </a:cubicBezTo>
                    <a:cubicBezTo>
                      <a:pt x="174487" y="85807"/>
                      <a:pt x="167663" y="78983"/>
                      <a:pt x="167663" y="70565"/>
                    </a:cubicBezTo>
                    <a:cubicBezTo>
                      <a:pt x="167663" y="62147"/>
                      <a:pt x="174487" y="55323"/>
                      <a:pt x="182905" y="55323"/>
                    </a:cubicBezTo>
                    <a:close/>
                    <a:moveTo>
                      <a:pt x="134039" y="55323"/>
                    </a:moveTo>
                    <a:cubicBezTo>
                      <a:pt x="142438" y="55323"/>
                      <a:pt x="149246" y="62147"/>
                      <a:pt x="149246" y="70565"/>
                    </a:cubicBezTo>
                    <a:cubicBezTo>
                      <a:pt x="149246" y="78983"/>
                      <a:pt x="142438" y="85807"/>
                      <a:pt x="134039" y="85807"/>
                    </a:cubicBezTo>
                    <a:cubicBezTo>
                      <a:pt x="125640" y="85807"/>
                      <a:pt x="118832" y="78983"/>
                      <a:pt x="118832" y="70565"/>
                    </a:cubicBezTo>
                    <a:cubicBezTo>
                      <a:pt x="118832" y="62147"/>
                      <a:pt x="125640" y="55323"/>
                      <a:pt x="134039" y="55323"/>
                    </a:cubicBezTo>
                    <a:close/>
                    <a:moveTo>
                      <a:pt x="85208" y="55323"/>
                    </a:moveTo>
                    <a:cubicBezTo>
                      <a:pt x="93646" y="55323"/>
                      <a:pt x="100486" y="62147"/>
                      <a:pt x="100486" y="70565"/>
                    </a:cubicBezTo>
                    <a:cubicBezTo>
                      <a:pt x="100486" y="78983"/>
                      <a:pt x="93646" y="85807"/>
                      <a:pt x="85208" y="85807"/>
                    </a:cubicBezTo>
                    <a:cubicBezTo>
                      <a:pt x="76770" y="85807"/>
                      <a:pt x="69930" y="78983"/>
                      <a:pt x="69930" y="70565"/>
                    </a:cubicBezTo>
                    <a:cubicBezTo>
                      <a:pt x="69930" y="62147"/>
                      <a:pt x="76770" y="55323"/>
                      <a:pt x="85208" y="55323"/>
                    </a:cubicBezTo>
                    <a:close/>
                    <a:moveTo>
                      <a:pt x="47262" y="40434"/>
                    </a:moveTo>
                    <a:cubicBezTo>
                      <a:pt x="43524" y="40434"/>
                      <a:pt x="40497" y="43456"/>
                      <a:pt x="40497" y="47188"/>
                    </a:cubicBezTo>
                    <a:lnTo>
                      <a:pt x="40497" y="100775"/>
                    </a:lnTo>
                    <a:lnTo>
                      <a:pt x="567142" y="100775"/>
                    </a:lnTo>
                    <a:lnTo>
                      <a:pt x="567142" y="47188"/>
                    </a:lnTo>
                    <a:cubicBezTo>
                      <a:pt x="567142" y="43456"/>
                      <a:pt x="564115" y="40434"/>
                      <a:pt x="560377" y="40434"/>
                    </a:cubicBezTo>
                    <a:close/>
                    <a:moveTo>
                      <a:pt x="47262" y="0"/>
                    </a:moveTo>
                    <a:lnTo>
                      <a:pt x="560377" y="0"/>
                    </a:lnTo>
                    <a:cubicBezTo>
                      <a:pt x="586367" y="0"/>
                      <a:pt x="607639" y="21150"/>
                      <a:pt x="607639" y="47188"/>
                    </a:cubicBezTo>
                    <a:lnTo>
                      <a:pt x="607639" y="477395"/>
                    </a:lnTo>
                    <a:cubicBezTo>
                      <a:pt x="607639" y="503433"/>
                      <a:pt x="586367" y="524583"/>
                      <a:pt x="560377" y="524583"/>
                    </a:cubicBezTo>
                    <a:lnTo>
                      <a:pt x="47262" y="524583"/>
                    </a:lnTo>
                    <a:cubicBezTo>
                      <a:pt x="21183" y="524583"/>
                      <a:pt x="0" y="503433"/>
                      <a:pt x="0" y="477395"/>
                    </a:cubicBezTo>
                    <a:lnTo>
                      <a:pt x="0" y="47188"/>
                    </a:lnTo>
                    <a:cubicBezTo>
                      <a:pt x="0" y="21150"/>
                      <a:pt x="21183" y="0"/>
                      <a:pt x="47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913765"/>
                <a:endParaRPr lang="zh-CN" altLang="en-US" sz="2000" b="1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Bullet1"/>
              <p:cNvSpPr txBox="1"/>
              <p:nvPr/>
            </p:nvSpPr>
            <p:spPr>
              <a:xfrm>
                <a:off x="1397242" y="3107003"/>
                <a:ext cx="4185053" cy="721312"/>
              </a:xfrm>
              <a:prstGeom prst="rect">
                <a:avLst/>
              </a:prstGeom>
              <a:noFill/>
            </p:spPr>
            <p:txBody>
              <a:bodyPr wrap="square" rtlCol="0" anchor="b">
                <a:normAutofit/>
              </a:bodyPr>
              <a:lstStyle/>
              <a:p>
                <a:r>
                  <a:rPr lang="zh-CN" altLang="en-US" sz="2800" b="1" dirty="0">
                    <a:cs typeface="+mn-ea"/>
                    <a:sym typeface="+mn-lt"/>
                  </a:rPr>
                  <a:t>配置域名</a:t>
                </a:r>
              </a:p>
            </p:txBody>
          </p:sp>
          <p:sp>
            <p:nvSpPr>
              <p:cNvPr id="47" name="Text1"/>
              <p:cNvSpPr txBox="1"/>
              <p:nvPr/>
            </p:nvSpPr>
            <p:spPr>
              <a:xfrm>
                <a:off x="1397242" y="3897581"/>
                <a:ext cx="4185053" cy="129574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cs typeface="+mn-ea"/>
                    <a:sym typeface="+mn-lt"/>
                  </a:rPr>
                  <a:t>在服务器域名配置中填写合法域名，包括请求域名、上传文件域名和下载文件域名。</a:t>
                </a:r>
              </a:p>
            </p:txBody>
          </p:sp>
        </p:grpSp>
        <p:sp>
          <p:nvSpPr>
            <p:cNvPr id="9" name="Title"/>
            <p:cNvSpPr/>
            <p:nvPr/>
          </p:nvSpPr>
          <p:spPr>
            <a:xfrm>
              <a:off x="660400" y="1130300"/>
              <a:ext cx="10848975" cy="1108808"/>
            </a:xfrm>
            <a:prstGeom prst="rect">
              <a:avLst/>
            </a:prstGeom>
          </p:spPr>
          <p:txBody>
            <a:bodyPr anchor="ctr" anchorCtr="0">
              <a:noAutofit/>
            </a:bodyPr>
            <a:lstStyle/>
            <a:p>
              <a:pPr algn="ctr">
                <a:buSzPct val="25000"/>
              </a:pPr>
              <a:r>
                <a:rPr lang="zh-CN" altLang="en-US" sz="2400" b="1" dirty="0">
                  <a:cs typeface="+mn-ea"/>
                  <a:sym typeface="+mn-lt"/>
                </a:rPr>
                <a:t>将服务器</a:t>
              </a:r>
              <a:r>
                <a:rPr lang="en-US" altLang="zh-CN" sz="2400" b="1" dirty="0" err="1">
                  <a:cs typeface="+mn-ea"/>
                  <a:sym typeface="+mn-lt"/>
                </a:rPr>
                <a:t>ip</a:t>
              </a:r>
              <a:r>
                <a:rPr lang="zh-CN" altLang="en-US" sz="2400" b="1" dirty="0">
                  <a:cs typeface="+mn-ea"/>
                  <a:sym typeface="+mn-lt"/>
                </a:rPr>
                <a:t>和域名进行绑定。</a:t>
              </a:r>
              <a:endParaRPr lang="en-US" dirty="0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C8F28D1-31C1-E76D-5D80-2A20373D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216" y="2807084"/>
            <a:ext cx="5544684" cy="309758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857E5-5BF0-0197-D41B-4576DA99C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E972E-354F-E6F1-BB39-0E28C90A7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071254"/>
            <a:ext cx="5694965" cy="2715492"/>
          </a:xfrm>
        </p:spPr>
        <p:txBody>
          <a:bodyPr/>
          <a:lstStyle/>
          <a:p>
            <a:r>
              <a:rPr lang="zh-CN" altLang="en-US" dirty="0"/>
              <a:t>大模型接入与</a:t>
            </a:r>
            <a:r>
              <a:rPr lang="en-US" altLang="zh-CN" dirty="0"/>
              <a:t>Agent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4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448627"/>
            <a:ext cx="10858500" cy="900112"/>
          </a:xfrm>
        </p:spPr>
        <p:txBody>
          <a:bodyPr>
            <a:noAutofit/>
          </a:bodyPr>
          <a:lstStyle/>
          <a:p>
            <a:r>
              <a:rPr lang="en-US" altLang="zh-CN" sz="6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AI Park</a:t>
            </a:r>
          </a:p>
        </p:txBody>
      </p:sp>
      <p:grpSp>
        <p:nvGrpSpPr>
          <p:cNvPr id="24" name="702c2e20-621a-41a8-a74e-157acb1f8984.source.2.zh-Hans.pptx"/>
          <p:cNvGrpSpPr/>
          <p:nvPr/>
        </p:nvGrpSpPr>
        <p:grpSpPr>
          <a:xfrm>
            <a:off x="514985" y="2411980"/>
            <a:ext cx="11162030" cy="3688465"/>
            <a:chOff x="514985" y="2091940"/>
            <a:chExt cx="11162030" cy="3688465"/>
          </a:xfrm>
        </p:grpSpPr>
        <p:sp>
          <p:nvSpPr>
            <p:cNvPr id="3" name="îṣľïďè"/>
            <p:cNvSpPr/>
            <p:nvPr/>
          </p:nvSpPr>
          <p:spPr>
            <a:xfrm>
              <a:off x="5486400" y="2129790"/>
              <a:ext cx="6190615" cy="3650615"/>
            </a:xfrm>
            <a:prstGeom prst="roundRect">
              <a:avLst>
                <a:gd name="adj" fmla="val 8000"/>
              </a:avLst>
            </a:prstGeom>
            <a:solidFill>
              <a:schemeClr val="bg1"/>
            </a:solidFill>
            <a:ln w="57150" cap="flat">
              <a:solidFill>
                <a:schemeClr val="accent1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" name="Title"/>
            <p:cNvSpPr txBox="1"/>
            <p:nvPr/>
          </p:nvSpPr>
          <p:spPr>
            <a:xfrm>
              <a:off x="514985" y="2091940"/>
              <a:ext cx="4314190" cy="2353945"/>
            </a:xfrm>
            <a:prstGeom prst="rect">
              <a:avLst/>
            </a:prstGeom>
            <a:noFill/>
          </p:spPr>
          <p:txBody>
            <a:bodyPr vert="horz" wrap="square" rtlCol="0"/>
            <a:lstStyle/>
            <a:p>
              <a:r>
                <a:rPr lang="zh-CN" altLang="en-US" sz="2000" b="1" dirty="0"/>
                <a:t>部署在</a:t>
              </a:r>
              <a:r>
                <a:rPr lang="en-US" altLang="zh-CN" sz="2000" b="1" dirty="0"/>
                <a:t>Convex</a:t>
              </a:r>
              <a:r>
                <a:rPr lang="zh-CN" altLang="en-US" sz="2000" b="1" dirty="0"/>
                <a:t>里面</a:t>
              </a:r>
              <a:endParaRPr lang="en-US" altLang="zh-CN" sz="2000" b="1" dirty="0"/>
            </a:p>
            <a:p>
              <a:endParaRPr lang="en-US" altLang="zh-CN" sz="2000" b="1" dirty="0"/>
            </a:p>
            <a:p>
              <a:r>
                <a:rPr lang="zh-CN" altLang="en-US" sz="2000" b="1" dirty="0"/>
                <a:t>后端入口在</a:t>
              </a:r>
              <a:r>
                <a:rPr lang="" altLang="en-US" sz="2000" b="1" dirty="0"/>
                <a:t> </a:t>
              </a:r>
              <a:r>
                <a:rPr lang="en-US" altLang="zh-CN" sz="2000" b="1" dirty="0"/>
                <a:t>convex/init.ts</a:t>
              </a:r>
              <a:r>
                <a:rPr lang="" altLang="en-US" sz="2000" b="1" dirty="0"/>
                <a:t> </a:t>
              </a:r>
              <a:r>
                <a:rPr lang="zh-CN" altLang="en-US" sz="2000" b="1" dirty="0"/>
                <a:t>文件，提供了几个</a:t>
              </a:r>
              <a:r>
                <a:rPr lang="en-US" altLang="zh-CN" sz="2000" b="1" dirty="0"/>
                <a:t>Convex</a:t>
              </a:r>
              <a:r>
                <a:rPr lang="zh-CN" altLang="en-US" sz="2000" b="1" dirty="0"/>
                <a:t>函数，包括</a:t>
              </a:r>
              <a:r>
                <a:rPr lang="" altLang="en-US" sz="2000" b="1" dirty="0"/>
                <a:t> </a:t>
              </a:r>
              <a:r>
                <a:rPr lang="en-US" altLang="zh-CN" sz="2000" b="1" dirty="0"/>
                <a:t>reset</a:t>
              </a:r>
              <a:r>
                <a:rPr lang="" altLang="en-US" sz="2000" b="1" dirty="0"/>
                <a:t> </a:t>
              </a:r>
              <a:r>
                <a:rPr lang="zh-CN" altLang="en-US" sz="2000" b="1" dirty="0"/>
                <a:t>函数</a:t>
              </a:r>
              <a:r>
                <a:rPr lang="en-US" altLang="zh-CN" sz="2000" b="1" dirty="0"/>
                <a:t>(</a:t>
              </a:r>
              <a:r>
                <a:rPr lang="zh-CN" altLang="en-US" sz="2000" b="1" dirty="0"/>
                <a:t>重启一个新世界</a:t>
              </a:r>
              <a:r>
                <a:rPr lang="en-US" altLang="zh-CN" sz="2000" b="1" dirty="0"/>
                <a:t>)</a:t>
              </a:r>
              <a:r>
                <a:rPr lang="zh-CN" altLang="en-US" sz="2000" b="1" dirty="0"/>
                <a:t>、</a:t>
              </a:r>
              <a:r>
                <a:rPr lang="" altLang="en-US" sz="2000" b="1" dirty="0"/>
                <a:t> </a:t>
              </a:r>
              <a:r>
                <a:rPr lang="en-US" altLang="zh-CN" sz="2000" b="1" dirty="0"/>
                <a:t>resetFrozen</a:t>
              </a:r>
              <a:r>
                <a:rPr lang="" altLang="en-US" sz="2000" b="1" dirty="0"/>
                <a:t> </a:t>
              </a:r>
              <a:r>
                <a:rPr lang="zh-CN" altLang="en-US" sz="2000" b="1" dirty="0"/>
                <a:t>函数</a:t>
              </a:r>
              <a:r>
                <a:rPr lang="en-US" altLang="zh-CN" sz="2000" b="1" dirty="0"/>
                <a:t>(</a:t>
              </a:r>
              <a:r>
                <a:rPr lang="zh-CN" altLang="en-US" sz="2000" b="1" dirty="0"/>
                <a:t>重启一个新世界并锁定时间，方便一个个迭代执行</a:t>
              </a:r>
              <a:r>
                <a:rPr lang="en-US" altLang="zh-CN" sz="2000" b="1" dirty="0"/>
                <a:t>)</a:t>
              </a:r>
              <a:r>
                <a:rPr lang="zh-CN" altLang="en-US" sz="2000" b="1" dirty="0"/>
                <a:t>、</a:t>
              </a:r>
              <a:r>
                <a:rPr lang="" altLang="en-US" sz="2000" b="1" dirty="0"/>
                <a:t> </a:t>
              </a:r>
              <a:r>
                <a:rPr lang="en-US" altLang="zh-CN" sz="2000" b="1" dirty="0"/>
                <a:t>seed</a:t>
              </a:r>
              <a:r>
                <a:rPr lang="" altLang="en-US" sz="2000" b="1" dirty="0"/>
                <a:t> </a:t>
              </a:r>
              <a:r>
                <a:rPr lang="zh-CN" altLang="en-US" sz="2000" b="1" dirty="0"/>
                <a:t>函数</a:t>
              </a:r>
              <a:r>
                <a:rPr lang="en-US" altLang="zh-CN" sz="2000" b="1" dirty="0"/>
                <a:t>(</a:t>
              </a:r>
              <a:r>
                <a:rPr lang="zh-CN" altLang="en-US" sz="2000" b="1" dirty="0"/>
                <a:t>生成一个新世界</a:t>
              </a:r>
              <a:r>
                <a:rPr lang="en-US" altLang="zh-CN" sz="2000" b="1" dirty="0"/>
                <a:t>)</a:t>
              </a:r>
              <a:r>
                <a:rPr lang="zh-CN" altLang="en-US" sz="2000" b="1" dirty="0"/>
                <a:t>、</a:t>
              </a:r>
              <a:r>
                <a:rPr lang="" altLang="en-US" sz="2000" b="1" dirty="0"/>
                <a:t> </a:t>
              </a:r>
              <a:r>
                <a:rPr lang="en-US" altLang="zh-CN" sz="2000" b="1" dirty="0"/>
                <a:t>addPlayers</a:t>
              </a:r>
              <a:r>
                <a:rPr lang="" altLang="en-US" sz="2000" b="1" dirty="0"/>
                <a:t> </a:t>
              </a:r>
              <a:r>
                <a:rPr lang="zh-CN" altLang="en-US" sz="2000" b="1" dirty="0"/>
                <a:t>函数</a:t>
              </a:r>
              <a:r>
                <a:rPr lang="en-US" altLang="zh-CN" sz="2000" b="1" dirty="0"/>
                <a:t>(</a:t>
              </a:r>
              <a:r>
                <a:rPr lang="zh-CN" altLang="en-US" sz="2000" b="1" dirty="0"/>
                <a:t>添加角色</a:t>
              </a:r>
              <a:r>
                <a:rPr lang="en-US" altLang="zh-CN" sz="2000" b="1" dirty="0"/>
                <a:t>)</a:t>
              </a:r>
              <a:r>
                <a:rPr lang="zh-CN" altLang="en-US" sz="2000" b="1" dirty="0"/>
                <a:t>等等，都可以独立运行以观察函数流程。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747055" y="2254333"/>
              <a:ext cx="540000" cy="540000"/>
              <a:chOff x="6747055" y="2254333"/>
              <a:chExt cx="540000" cy="540000"/>
            </a:xfrm>
          </p:grpSpPr>
          <p:sp>
            <p:nvSpPr>
              <p:cNvPr id="12" name="IconBackground1"/>
              <p:cNvSpPr txBox="1"/>
              <p:nvPr/>
            </p:nvSpPr>
            <p:spPr>
              <a:xfrm>
                <a:off x="6747055" y="2254333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txBody>
              <a:bodyPr wrap="none" lIns="91440" tIns="45720" rIns="216000" bIns="45720" rtlCol="0" anchor="ctr" anchorCtr="0">
                <a:noAutofit/>
              </a:bodyPr>
              <a:lstStyle/>
              <a:p>
                <a:pPr algn="ctr"/>
                <a:endParaRPr kumimoji="1" lang="zh-CN" altLang="en-US" sz="2400" b="1" dirty="0">
                  <a:noFill/>
                </a:endParaRPr>
              </a:p>
            </p:txBody>
          </p:sp>
          <p:sp>
            <p:nvSpPr>
              <p:cNvPr id="13" name="Icon1"/>
              <p:cNvSpPr/>
              <p:nvPr/>
            </p:nvSpPr>
            <p:spPr>
              <a:xfrm>
                <a:off x="6879352" y="2389452"/>
                <a:ext cx="275406" cy="269761"/>
              </a:xfrm>
              <a:custGeom>
                <a:avLst/>
                <a:gdLst>
                  <a:gd name="connsiteX0" fmla="*/ 365903 w 605945"/>
                  <a:gd name="connsiteY0" fmla="*/ 356355 h 593525"/>
                  <a:gd name="connsiteX1" fmla="*/ 419279 w 605945"/>
                  <a:gd name="connsiteY1" fmla="*/ 356355 h 593525"/>
                  <a:gd name="connsiteX2" fmla="*/ 438866 w 605945"/>
                  <a:gd name="connsiteY2" fmla="*/ 375911 h 593525"/>
                  <a:gd name="connsiteX3" fmla="*/ 438866 w 605945"/>
                  <a:gd name="connsiteY3" fmla="*/ 482216 h 593525"/>
                  <a:gd name="connsiteX4" fmla="*/ 474698 w 605945"/>
                  <a:gd name="connsiteY4" fmla="*/ 482216 h 593525"/>
                  <a:gd name="connsiteX5" fmla="*/ 488343 w 605945"/>
                  <a:gd name="connsiteY5" fmla="*/ 491298 h 593525"/>
                  <a:gd name="connsiteX6" fmla="*/ 485094 w 605945"/>
                  <a:gd name="connsiteY6" fmla="*/ 507239 h 593525"/>
                  <a:gd name="connsiteX7" fmla="*/ 402942 w 605945"/>
                  <a:gd name="connsiteY7" fmla="*/ 589262 h 593525"/>
                  <a:gd name="connsiteX8" fmla="*/ 392545 w 605945"/>
                  <a:gd name="connsiteY8" fmla="*/ 593525 h 593525"/>
                  <a:gd name="connsiteX9" fmla="*/ 382241 w 605945"/>
                  <a:gd name="connsiteY9" fmla="*/ 589262 h 593525"/>
                  <a:gd name="connsiteX10" fmla="*/ 300088 w 605945"/>
                  <a:gd name="connsiteY10" fmla="*/ 507239 h 593525"/>
                  <a:gd name="connsiteX11" fmla="*/ 296932 w 605945"/>
                  <a:gd name="connsiteY11" fmla="*/ 491298 h 593525"/>
                  <a:gd name="connsiteX12" fmla="*/ 310485 w 605945"/>
                  <a:gd name="connsiteY12" fmla="*/ 482216 h 593525"/>
                  <a:gd name="connsiteX13" fmla="*/ 346316 w 605945"/>
                  <a:gd name="connsiteY13" fmla="*/ 482216 h 593525"/>
                  <a:gd name="connsiteX14" fmla="*/ 346316 w 605945"/>
                  <a:gd name="connsiteY14" fmla="*/ 375911 h 593525"/>
                  <a:gd name="connsiteX15" fmla="*/ 365903 w 605945"/>
                  <a:gd name="connsiteY15" fmla="*/ 356355 h 593525"/>
                  <a:gd name="connsiteX16" fmla="*/ 204710 w 605945"/>
                  <a:gd name="connsiteY16" fmla="*/ 315992 h 593525"/>
                  <a:gd name="connsiteX17" fmla="*/ 215108 w 605945"/>
                  <a:gd name="connsiteY17" fmla="*/ 320257 h 593525"/>
                  <a:gd name="connsiteX18" fmla="*/ 297271 w 605945"/>
                  <a:gd name="connsiteY18" fmla="*/ 402304 h 593525"/>
                  <a:gd name="connsiteX19" fmla="*/ 300427 w 605945"/>
                  <a:gd name="connsiteY19" fmla="*/ 418342 h 593525"/>
                  <a:gd name="connsiteX20" fmla="*/ 286873 w 605945"/>
                  <a:gd name="connsiteY20" fmla="*/ 427335 h 593525"/>
                  <a:gd name="connsiteX21" fmla="*/ 250944 w 605945"/>
                  <a:gd name="connsiteY21" fmla="*/ 427335 h 593525"/>
                  <a:gd name="connsiteX22" fmla="*/ 250944 w 605945"/>
                  <a:gd name="connsiteY22" fmla="*/ 533764 h 593525"/>
                  <a:gd name="connsiteX23" fmla="*/ 231448 w 605945"/>
                  <a:gd name="connsiteY23" fmla="*/ 553233 h 593525"/>
                  <a:gd name="connsiteX24" fmla="*/ 178065 w 605945"/>
                  <a:gd name="connsiteY24" fmla="*/ 553233 h 593525"/>
                  <a:gd name="connsiteX25" fmla="*/ 158476 w 605945"/>
                  <a:gd name="connsiteY25" fmla="*/ 533764 h 593525"/>
                  <a:gd name="connsiteX26" fmla="*/ 158476 w 605945"/>
                  <a:gd name="connsiteY26" fmla="*/ 427335 h 593525"/>
                  <a:gd name="connsiteX27" fmla="*/ 122548 w 605945"/>
                  <a:gd name="connsiteY27" fmla="*/ 427335 h 593525"/>
                  <a:gd name="connsiteX28" fmla="*/ 108993 w 605945"/>
                  <a:gd name="connsiteY28" fmla="*/ 418342 h 593525"/>
                  <a:gd name="connsiteX29" fmla="*/ 112150 w 605945"/>
                  <a:gd name="connsiteY29" fmla="*/ 402304 h 593525"/>
                  <a:gd name="connsiteX30" fmla="*/ 194312 w 605945"/>
                  <a:gd name="connsiteY30" fmla="*/ 320257 h 593525"/>
                  <a:gd name="connsiteX31" fmla="*/ 204710 w 605945"/>
                  <a:gd name="connsiteY31" fmla="*/ 315992 h 593525"/>
                  <a:gd name="connsiteX32" fmla="*/ 219221 w 605945"/>
                  <a:gd name="connsiteY32" fmla="*/ 0 h 593525"/>
                  <a:gd name="connsiteX33" fmla="*/ 356083 w 605945"/>
                  <a:gd name="connsiteY33" fmla="*/ 86213 h 593525"/>
                  <a:gd name="connsiteX34" fmla="*/ 417551 w 605945"/>
                  <a:gd name="connsiteY34" fmla="*/ 67209 h 593525"/>
                  <a:gd name="connsiteX35" fmla="*/ 526836 w 605945"/>
                  <a:gd name="connsiteY35" fmla="*/ 176319 h 593525"/>
                  <a:gd name="connsiteX36" fmla="*/ 523958 w 605945"/>
                  <a:gd name="connsiteY36" fmla="*/ 200236 h 593525"/>
                  <a:gd name="connsiteX37" fmla="*/ 605945 w 605945"/>
                  <a:gd name="connsiteY37" fmla="*/ 299056 h 593525"/>
                  <a:gd name="connsiteX38" fmla="*/ 505016 w 605945"/>
                  <a:gd name="connsiteY38" fmla="*/ 399823 h 593525"/>
                  <a:gd name="connsiteX39" fmla="*/ 469176 w 605945"/>
                  <a:gd name="connsiteY39" fmla="*/ 399823 h 593525"/>
                  <a:gd name="connsiteX40" fmla="*/ 469176 w 605945"/>
                  <a:gd name="connsiteY40" fmla="*/ 375906 h 593525"/>
                  <a:gd name="connsiteX41" fmla="*/ 419315 w 605945"/>
                  <a:gd name="connsiteY41" fmla="*/ 326125 h 593525"/>
                  <a:gd name="connsiteX42" fmla="*/ 365926 w 605945"/>
                  <a:gd name="connsiteY42" fmla="*/ 326125 h 593525"/>
                  <a:gd name="connsiteX43" fmla="*/ 316065 w 605945"/>
                  <a:gd name="connsiteY43" fmla="*/ 375906 h 593525"/>
                  <a:gd name="connsiteX44" fmla="*/ 316065 w 605945"/>
                  <a:gd name="connsiteY44" fmla="*/ 378316 h 593525"/>
                  <a:gd name="connsiteX45" fmla="*/ 239463 w 605945"/>
                  <a:gd name="connsiteY45" fmla="*/ 301837 h 593525"/>
                  <a:gd name="connsiteX46" fmla="*/ 236584 w 605945"/>
                  <a:gd name="connsiteY46" fmla="*/ 298963 h 593525"/>
                  <a:gd name="connsiteX47" fmla="*/ 204736 w 605945"/>
                  <a:gd name="connsiteY47" fmla="*/ 285800 h 593525"/>
                  <a:gd name="connsiteX48" fmla="*/ 175488 w 605945"/>
                  <a:gd name="connsiteY48" fmla="*/ 296831 h 593525"/>
                  <a:gd name="connsiteX49" fmla="*/ 90808 w 605945"/>
                  <a:gd name="connsiteY49" fmla="*/ 381005 h 593525"/>
                  <a:gd name="connsiteX50" fmla="*/ 80687 w 605945"/>
                  <a:gd name="connsiteY50" fmla="*/ 397784 h 593525"/>
                  <a:gd name="connsiteX51" fmla="*/ 0 w 605945"/>
                  <a:gd name="connsiteY51" fmla="*/ 299056 h 593525"/>
                  <a:gd name="connsiteX52" fmla="*/ 75952 w 605945"/>
                  <a:gd name="connsiteY52" fmla="*/ 201812 h 593525"/>
                  <a:gd name="connsiteX53" fmla="*/ 67317 w 605945"/>
                  <a:gd name="connsiteY53" fmla="*/ 151660 h 593525"/>
                  <a:gd name="connsiteX54" fmla="*/ 219221 w 605945"/>
                  <a:gd name="connsiteY54" fmla="*/ 0 h 59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605945" h="593525">
                    <a:moveTo>
                      <a:pt x="365903" y="356355"/>
                    </a:moveTo>
                    <a:lnTo>
                      <a:pt x="419279" y="356355"/>
                    </a:lnTo>
                    <a:cubicBezTo>
                      <a:pt x="430047" y="356355"/>
                      <a:pt x="438866" y="365160"/>
                      <a:pt x="438866" y="375911"/>
                    </a:cubicBezTo>
                    <a:lnTo>
                      <a:pt x="438866" y="482216"/>
                    </a:lnTo>
                    <a:lnTo>
                      <a:pt x="474698" y="482216"/>
                    </a:lnTo>
                    <a:cubicBezTo>
                      <a:pt x="480639" y="482216"/>
                      <a:pt x="486023" y="485830"/>
                      <a:pt x="488343" y="491298"/>
                    </a:cubicBezTo>
                    <a:cubicBezTo>
                      <a:pt x="490571" y="496766"/>
                      <a:pt x="489272" y="503069"/>
                      <a:pt x="485094" y="507239"/>
                    </a:cubicBezTo>
                    <a:lnTo>
                      <a:pt x="402942" y="589262"/>
                    </a:lnTo>
                    <a:cubicBezTo>
                      <a:pt x="400157" y="592135"/>
                      <a:pt x="396351" y="593525"/>
                      <a:pt x="392545" y="593525"/>
                    </a:cubicBezTo>
                    <a:cubicBezTo>
                      <a:pt x="388832" y="593525"/>
                      <a:pt x="385026" y="592135"/>
                      <a:pt x="382241" y="589262"/>
                    </a:cubicBezTo>
                    <a:lnTo>
                      <a:pt x="300088" y="507239"/>
                    </a:lnTo>
                    <a:cubicBezTo>
                      <a:pt x="295911" y="503069"/>
                      <a:pt x="294611" y="496766"/>
                      <a:pt x="296932" y="491298"/>
                    </a:cubicBezTo>
                    <a:cubicBezTo>
                      <a:pt x="299160" y="485830"/>
                      <a:pt x="304544" y="482216"/>
                      <a:pt x="310485" y="482216"/>
                    </a:cubicBezTo>
                    <a:lnTo>
                      <a:pt x="346316" y="482216"/>
                    </a:lnTo>
                    <a:lnTo>
                      <a:pt x="346316" y="375911"/>
                    </a:lnTo>
                    <a:cubicBezTo>
                      <a:pt x="346316" y="365160"/>
                      <a:pt x="355135" y="356355"/>
                      <a:pt x="365903" y="356355"/>
                    </a:cubicBezTo>
                    <a:close/>
                    <a:moveTo>
                      <a:pt x="204710" y="315992"/>
                    </a:moveTo>
                    <a:cubicBezTo>
                      <a:pt x="208517" y="315992"/>
                      <a:pt x="212230" y="317475"/>
                      <a:pt x="215108" y="320257"/>
                    </a:cubicBezTo>
                    <a:lnTo>
                      <a:pt x="297271" y="402304"/>
                    </a:lnTo>
                    <a:cubicBezTo>
                      <a:pt x="301448" y="406568"/>
                      <a:pt x="302655" y="412872"/>
                      <a:pt x="300427" y="418342"/>
                    </a:cubicBezTo>
                    <a:cubicBezTo>
                      <a:pt x="298106" y="423812"/>
                      <a:pt x="292814" y="427335"/>
                      <a:pt x="286873" y="427335"/>
                    </a:cubicBezTo>
                    <a:lnTo>
                      <a:pt x="250944" y="427335"/>
                    </a:lnTo>
                    <a:lnTo>
                      <a:pt x="250944" y="533764"/>
                    </a:lnTo>
                    <a:cubicBezTo>
                      <a:pt x="250944" y="544519"/>
                      <a:pt x="242217" y="553233"/>
                      <a:pt x="231448" y="553233"/>
                    </a:cubicBezTo>
                    <a:lnTo>
                      <a:pt x="178065" y="553233"/>
                    </a:lnTo>
                    <a:cubicBezTo>
                      <a:pt x="167203" y="553233"/>
                      <a:pt x="158476" y="544519"/>
                      <a:pt x="158476" y="533764"/>
                    </a:cubicBezTo>
                    <a:lnTo>
                      <a:pt x="158476" y="427335"/>
                    </a:lnTo>
                    <a:lnTo>
                      <a:pt x="122548" y="427335"/>
                    </a:lnTo>
                    <a:cubicBezTo>
                      <a:pt x="116606" y="427335"/>
                      <a:pt x="111314" y="423812"/>
                      <a:pt x="108993" y="418342"/>
                    </a:cubicBezTo>
                    <a:cubicBezTo>
                      <a:pt x="106765" y="412872"/>
                      <a:pt x="107972" y="406568"/>
                      <a:pt x="112150" y="402304"/>
                    </a:cubicBezTo>
                    <a:lnTo>
                      <a:pt x="194312" y="320257"/>
                    </a:lnTo>
                    <a:cubicBezTo>
                      <a:pt x="197190" y="317475"/>
                      <a:pt x="200904" y="315992"/>
                      <a:pt x="204710" y="315992"/>
                    </a:cubicBezTo>
                    <a:close/>
                    <a:moveTo>
                      <a:pt x="219221" y="0"/>
                    </a:moveTo>
                    <a:cubicBezTo>
                      <a:pt x="279574" y="0"/>
                      <a:pt x="331571" y="35319"/>
                      <a:pt x="356083" y="86213"/>
                    </a:cubicBezTo>
                    <a:cubicBezTo>
                      <a:pt x="373632" y="74254"/>
                      <a:pt x="394709" y="67209"/>
                      <a:pt x="417551" y="67209"/>
                    </a:cubicBezTo>
                    <a:cubicBezTo>
                      <a:pt x="477904" y="67209"/>
                      <a:pt x="526836" y="116063"/>
                      <a:pt x="526836" y="176319"/>
                    </a:cubicBezTo>
                    <a:cubicBezTo>
                      <a:pt x="526836" y="184569"/>
                      <a:pt x="525722" y="192542"/>
                      <a:pt x="523958" y="200236"/>
                    </a:cubicBezTo>
                    <a:cubicBezTo>
                      <a:pt x="570569" y="209135"/>
                      <a:pt x="605945" y="249924"/>
                      <a:pt x="605945" y="299056"/>
                    </a:cubicBezTo>
                    <a:cubicBezTo>
                      <a:pt x="605945" y="354677"/>
                      <a:pt x="560727" y="399823"/>
                      <a:pt x="505016" y="399823"/>
                    </a:cubicBezTo>
                    <a:lnTo>
                      <a:pt x="469176" y="399823"/>
                    </a:lnTo>
                    <a:lnTo>
                      <a:pt x="469176" y="375906"/>
                    </a:lnTo>
                    <a:cubicBezTo>
                      <a:pt x="469176" y="348466"/>
                      <a:pt x="446799" y="326125"/>
                      <a:pt x="419315" y="326125"/>
                    </a:cubicBezTo>
                    <a:lnTo>
                      <a:pt x="365926" y="326125"/>
                    </a:lnTo>
                    <a:cubicBezTo>
                      <a:pt x="338442" y="326125"/>
                      <a:pt x="316065" y="348466"/>
                      <a:pt x="316065" y="375906"/>
                    </a:cubicBezTo>
                    <a:lnTo>
                      <a:pt x="316065" y="378316"/>
                    </a:lnTo>
                    <a:lnTo>
                      <a:pt x="239463" y="301837"/>
                    </a:lnTo>
                    <a:lnTo>
                      <a:pt x="236584" y="298963"/>
                    </a:lnTo>
                    <a:cubicBezTo>
                      <a:pt x="228042" y="290435"/>
                      <a:pt x="216714" y="285800"/>
                      <a:pt x="204736" y="285800"/>
                    </a:cubicBezTo>
                    <a:cubicBezTo>
                      <a:pt x="193780" y="285800"/>
                      <a:pt x="183566" y="289786"/>
                      <a:pt x="175488" y="296831"/>
                    </a:cubicBezTo>
                    <a:cubicBezTo>
                      <a:pt x="174653" y="297573"/>
                      <a:pt x="90808" y="381005"/>
                      <a:pt x="90808" y="381005"/>
                    </a:cubicBezTo>
                    <a:cubicBezTo>
                      <a:pt x="85980" y="385825"/>
                      <a:pt x="82823" y="391665"/>
                      <a:pt x="80687" y="397784"/>
                    </a:cubicBezTo>
                    <a:cubicBezTo>
                      <a:pt x="34633" y="388421"/>
                      <a:pt x="0" y="347817"/>
                      <a:pt x="0" y="299056"/>
                    </a:cubicBezTo>
                    <a:cubicBezTo>
                      <a:pt x="0" y="252056"/>
                      <a:pt x="32405" y="212936"/>
                      <a:pt x="75952" y="201812"/>
                    </a:cubicBezTo>
                    <a:cubicBezTo>
                      <a:pt x="70474" y="186052"/>
                      <a:pt x="67317" y="169273"/>
                      <a:pt x="67317" y="151660"/>
                    </a:cubicBezTo>
                    <a:cubicBezTo>
                      <a:pt x="67317" y="67950"/>
                      <a:pt x="135284" y="0"/>
                      <a:pt x="2192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lIns="91440" tIns="45720" rIns="216000" bIns="45720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sz="200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7804444" y="2251310"/>
              <a:ext cx="540000" cy="540000"/>
              <a:chOff x="7804444" y="2251310"/>
              <a:chExt cx="540000" cy="540000"/>
            </a:xfrm>
          </p:grpSpPr>
          <p:sp>
            <p:nvSpPr>
              <p:cNvPr id="10" name="IconBackground2"/>
              <p:cNvSpPr txBox="1"/>
              <p:nvPr/>
            </p:nvSpPr>
            <p:spPr>
              <a:xfrm>
                <a:off x="7804444" y="2251310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endParaRPr kumimoji="1" lang="zh-CN" altLang="en-US" sz="2400" b="1" dirty="0">
                  <a:noFill/>
                </a:endParaRPr>
              </a:p>
            </p:txBody>
          </p:sp>
          <p:sp>
            <p:nvSpPr>
              <p:cNvPr id="11" name="Icon2"/>
              <p:cNvSpPr/>
              <p:nvPr/>
            </p:nvSpPr>
            <p:spPr>
              <a:xfrm>
                <a:off x="7956102" y="2453607"/>
                <a:ext cx="236684" cy="270488"/>
              </a:xfrm>
              <a:custGeom>
                <a:avLst/>
                <a:gdLst>
                  <a:gd name="T0" fmla="*/ 7466 w 9333"/>
                  <a:gd name="T1" fmla="*/ 1066 h 10666"/>
                  <a:gd name="T2" fmla="*/ 5600 w 9333"/>
                  <a:gd name="T3" fmla="*/ 2933 h 10666"/>
                  <a:gd name="T4" fmla="*/ 6896 w 9333"/>
                  <a:gd name="T5" fmla="*/ 4701 h 10666"/>
                  <a:gd name="T6" fmla="*/ 6240 w 9333"/>
                  <a:gd name="T7" fmla="*/ 5940 h 10666"/>
                  <a:gd name="T8" fmla="*/ 2400 w 9333"/>
                  <a:gd name="T9" fmla="*/ 6957 h 10666"/>
                  <a:gd name="T10" fmla="*/ 2400 w 9333"/>
                  <a:gd name="T11" fmla="*/ 3646 h 10666"/>
                  <a:gd name="T12" fmla="*/ 3733 w 9333"/>
                  <a:gd name="T13" fmla="*/ 1866 h 10666"/>
                  <a:gd name="T14" fmla="*/ 1866 w 9333"/>
                  <a:gd name="T15" fmla="*/ 0 h 10666"/>
                  <a:gd name="T16" fmla="*/ 0 w 9333"/>
                  <a:gd name="T17" fmla="*/ 1866 h 10666"/>
                  <a:gd name="T18" fmla="*/ 1333 w 9333"/>
                  <a:gd name="T19" fmla="*/ 3646 h 10666"/>
                  <a:gd name="T20" fmla="*/ 1333 w 9333"/>
                  <a:gd name="T21" fmla="*/ 7020 h 10666"/>
                  <a:gd name="T22" fmla="*/ 0 w 9333"/>
                  <a:gd name="T23" fmla="*/ 8800 h 10666"/>
                  <a:gd name="T24" fmla="*/ 1866 w 9333"/>
                  <a:gd name="T25" fmla="*/ 10666 h 10666"/>
                  <a:gd name="T26" fmla="*/ 3733 w 9333"/>
                  <a:gd name="T27" fmla="*/ 8800 h 10666"/>
                  <a:gd name="T28" fmla="*/ 3537 w 9333"/>
                  <a:gd name="T29" fmla="*/ 7984 h 10666"/>
                  <a:gd name="T30" fmla="*/ 6955 w 9333"/>
                  <a:gd name="T31" fmla="*/ 6731 h 10666"/>
                  <a:gd name="T32" fmla="*/ 7971 w 9333"/>
                  <a:gd name="T33" fmla="*/ 4721 h 10666"/>
                  <a:gd name="T34" fmla="*/ 9333 w 9333"/>
                  <a:gd name="T35" fmla="*/ 2933 h 10666"/>
                  <a:gd name="T36" fmla="*/ 7466 w 9333"/>
                  <a:gd name="T37" fmla="*/ 1066 h 10666"/>
                  <a:gd name="T38" fmla="*/ 1066 w 9333"/>
                  <a:gd name="T39" fmla="*/ 1866 h 10666"/>
                  <a:gd name="T40" fmla="*/ 1866 w 9333"/>
                  <a:gd name="T41" fmla="*/ 1066 h 10666"/>
                  <a:gd name="T42" fmla="*/ 2666 w 9333"/>
                  <a:gd name="T43" fmla="*/ 1866 h 10666"/>
                  <a:gd name="T44" fmla="*/ 1866 w 9333"/>
                  <a:gd name="T45" fmla="*/ 2666 h 10666"/>
                  <a:gd name="T46" fmla="*/ 1066 w 9333"/>
                  <a:gd name="T47" fmla="*/ 1866 h 10666"/>
                  <a:gd name="T48" fmla="*/ 1866 w 9333"/>
                  <a:gd name="T49" fmla="*/ 9600 h 10666"/>
                  <a:gd name="T50" fmla="*/ 1066 w 9333"/>
                  <a:gd name="T51" fmla="*/ 8800 h 10666"/>
                  <a:gd name="T52" fmla="*/ 1857 w 9333"/>
                  <a:gd name="T53" fmla="*/ 8001 h 10666"/>
                  <a:gd name="T54" fmla="*/ 1926 w 9333"/>
                  <a:gd name="T55" fmla="*/ 8006 h 10666"/>
                  <a:gd name="T56" fmla="*/ 2693 w 9333"/>
                  <a:gd name="T57" fmla="*/ 8833 h 10666"/>
                  <a:gd name="T58" fmla="*/ 1866 w 9333"/>
                  <a:gd name="T59" fmla="*/ 9600 h 10666"/>
                  <a:gd name="T60" fmla="*/ 7466 w 9333"/>
                  <a:gd name="T61" fmla="*/ 3733 h 10666"/>
                  <a:gd name="T62" fmla="*/ 6666 w 9333"/>
                  <a:gd name="T63" fmla="*/ 2933 h 10666"/>
                  <a:gd name="T64" fmla="*/ 7466 w 9333"/>
                  <a:gd name="T65" fmla="*/ 2133 h 10666"/>
                  <a:gd name="T66" fmla="*/ 8266 w 9333"/>
                  <a:gd name="T67" fmla="*/ 2933 h 10666"/>
                  <a:gd name="T68" fmla="*/ 7466 w 9333"/>
                  <a:gd name="T69" fmla="*/ 3733 h 10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333" h="10666">
                    <a:moveTo>
                      <a:pt x="7466" y="1066"/>
                    </a:moveTo>
                    <a:cubicBezTo>
                      <a:pt x="6437" y="1066"/>
                      <a:pt x="5600" y="1904"/>
                      <a:pt x="5600" y="2933"/>
                    </a:cubicBezTo>
                    <a:cubicBezTo>
                      <a:pt x="5600" y="3762"/>
                      <a:pt x="6146" y="4458"/>
                      <a:pt x="6896" y="4701"/>
                    </a:cubicBezTo>
                    <a:cubicBezTo>
                      <a:pt x="6818" y="5198"/>
                      <a:pt x="6604" y="5608"/>
                      <a:pt x="6240" y="5940"/>
                    </a:cubicBezTo>
                    <a:cubicBezTo>
                      <a:pt x="5202" y="6886"/>
                      <a:pt x="3292" y="6972"/>
                      <a:pt x="2400" y="6957"/>
                    </a:cubicBezTo>
                    <a:lnTo>
                      <a:pt x="2400" y="3646"/>
                    </a:lnTo>
                    <a:cubicBezTo>
                      <a:pt x="3168" y="3415"/>
                      <a:pt x="3733" y="2709"/>
                      <a:pt x="3733" y="1866"/>
                    </a:cubicBezTo>
                    <a:cubicBezTo>
                      <a:pt x="3733" y="837"/>
                      <a:pt x="2896" y="0"/>
                      <a:pt x="1866" y="0"/>
                    </a:cubicBezTo>
                    <a:cubicBezTo>
                      <a:pt x="837" y="0"/>
                      <a:pt x="0" y="837"/>
                      <a:pt x="0" y="1866"/>
                    </a:cubicBezTo>
                    <a:cubicBezTo>
                      <a:pt x="0" y="2709"/>
                      <a:pt x="565" y="3415"/>
                      <a:pt x="1333" y="3646"/>
                    </a:cubicBezTo>
                    <a:lnTo>
                      <a:pt x="1333" y="7020"/>
                    </a:lnTo>
                    <a:cubicBezTo>
                      <a:pt x="565" y="7251"/>
                      <a:pt x="0" y="7957"/>
                      <a:pt x="0" y="8800"/>
                    </a:cubicBezTo>
                    <a:cubicBezTo>
                      <a:pt x="0" y="9829"/>
                      <a:pt x="837" y="10666"/>
                      <a:pt x="1866" y="10666"/>
                    </a:cubicBezTo>
                    <a:cubicBezTo>
                      <a:pt x="2896" y="10666"/>
                      <a:pt x="3733" y="9829"/>
                      <a:pt x="3733" y="8800"/>
                    </a:cubicBezTo>
                    <a:cubicBezTo>
                      <a:pt x="3733" y="8506"/>
                      <a:pt x="3658" y="8232"/>
                      <a:pt x="3537" y="7984"/>
                    </a:cubicBezTo>
                    <a:cubicBezTo>
                      <a:pt x="4636" y="7885"/>
                      <a:pt x="6021" y="7580"/>
                      <a:pt x="6955" y="6731"/>
                    </a:cubicBezTo>
                    <a:cubicBezTo>
                      <a:pt x="7540" y="6199"/>
                      <a:pt x="7879" y="5523"/>
                      <a:pt x="7971" y="4721"/>
                    </a:cubicBezTo>
                    <a:cubicBezTo>
                      <a:pt x="8754" y="4500"/>
                      <a:pt x="9333" y="3786"/>
                      <a:pt x="9333" y="2933"/>
                    </a:cubicBezTo>
                    <a:cubicBezTo>
                      <a:pt x="9333" y="1904"/>
                      <a:pt x="8496" y="1066"/>
                      <a:pt x="7466" y="1066"/>
                    </a:cubicBezTo>
                    <a:close/>
                    <a:moveTo>
                      <a:pt x="1066" y="1866"/>
                    </a:moveTo>
                    <a:cubicBezTo>
                      <a:pt x="1066" y="1425"/>
                      <a:pt x="1425" y="1066"/>
                      <a:pt x="1866" y="1066"/>
                    </a:cubicBezTo>
                    <a:cubicBezTo>
                      <a:pt x="2307" y="1066"/>
                      <a:pt x="2666" y="1425"/>
                      <a:pt x="2666" y="1866"/>
                    </a:cubicBezTo>
                    <a:cubicBezTo>
                      <a:pt x="2666" y="2307"/>
                      <a:pt x="2307" y="2666"/>
                      <a:pt x="1866" y="2666"/>
                    </a:cubicBezTo>
                    <a:cubicBezTo>
                      <a:pt x="1425" y="2666"/>
                      <a:pt x="1066" y="2307"/>
                      <a:pt x="1066" y="1866"/>
                    </a:cubicBezTo>
                    <a:close/>
                    <a:moveTo>
                      <a:pt x="1866" y="9600"/>
                    </a:moveTo>
                    <a:cubicBezTo>
                      <a:pt x="1425" y="9600"/>
                      <a:pt x="1066" y="9241"/>
                      <a:pt x="1066" y="8800"/>
                    </a:cubicBezTo>
                    <a:cubicBezTo>
                      <a:pt x="1067" y="8362"/>
                      <a:pt x="1419" y="8006"/>
                      <a:pt x="1857" y="8001"/>
                    </a:cubicBezTo>
                    <a:lnTo>
                      <a:pt x="1926" y="8006"/>
                    </a:lnTo>
                    <a:cubicBezTo>
                      <a:pt x="2366" y="8023"/>
                      <a:pt x="2709" y="8393"/>
                      <a:pt x="2693" y="8833"/>
                    </a:cubicBezTo>
                    <a:cubicBezTo>
                      <a:pt x="2677" y="9273"/>
                      <a:pt x="2306" y="9616"/>
                      <a:pt x="1866" y="9600"/>
                    </a:cubicBezTo>
                    <a:close/>
                    <a:moveTo>
                      <a:pt x="7466" y="3733"/>
                    </a:moveTo>
                    <a:cubicBezTo>
                      <a:pt x="7025" y="3733"/>
                      <a:pt x="6666" y="3374"/>
                      <a:pt x="6666" y="2933"/>
                    </a:cubicBezTo>
                    <a:cubicBezTo>
                      <a:pt x="6666" y="2492"/>
                      <a:pt x="7025" y="2133"/>
                      <a:pt x="7466" y="2133"/>
                    </a:cubicBezTo>
                    <a:cubicBezTo>
                      <a:pt x="7907" y="2133"/>
                      <a:pt x="8266" y="2492"/>
                      <a:pt x="8266" y="2933"/>
                    </a:cubicBezTo>
                    <a:cubicBezTo>
                      <a:pt x="8266" y="3374"/>
                      <a:pt x="7907" y="3733"/>
                      <a:pt x="7466" y="37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sz="2000"/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436" y="3831860"/>
            <a:ext cx="4935464" cy="18987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2597785"/>
            <a:ext cx="6036310" cy="3371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57AF1-E397-D61C-0AEA-75768CFBC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DD04E-4A3C-7042-E903-FE9F5C4A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48627"/>
            <a:ext cx="10858500" cy="900112"/>
          </a:xfrm>
        </p:spPr>
        <p:txBody>
          <a:bodyPr>
            <a:noAutofit/>
          </a:bodyPr>
          <a:lstStyle/>
          <a:p>
            <a:r>
              <a:rPr lang="en-US" altLang="zh-CN" sz="6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AI Park</a:t>
            </a:r>
          </a:p>
        </p:txBody>
      </p:sp>
      <p:grpSp>
        <p:nvGrpSpPr>
          <p:cNvPr id="24" name="702c2e20-621a-41a8-a74e-157acb1f8984.source.2.zh-Hans.pptx">
            <a:extLst>
              <a:ext uri="{FF2B5EF4-FFF2-40B4-BE49-F238E27FC236}">
                <a16:creationId xmlns:a16="http://schemas.microsoft.com/office/drawing/2014/main" id="{6E19FF08-5703-A097-643B-0A2C95621DCE}"/>
              </a:ext>
            </a:extLst>
          </p:cNvPr>
          <p:cNvGrpSpPr/>
          <p:nvPr/>
        </p:nvGrpSpPr>
        <p:grpSpPr>
          <a:xfrm>
            <a:off x="654821" y="2449830"/>
            <a:ext cx="11022194" cy="3650615"/>
            <a:chOff x="654821" y="2129790"/>
            <a:chExt cx="11022194" cy="3650615"/>
          </a:xfrm>
        </p:grpSpPr>
        <p:sp>
          <p:nvSpPr>
            <p:cNvPr id="3" name="îṣľïďè">
              <a:extLst>
                <a:ext uri="{FF2B5EF4-FFF2-40B4-BE49-F238E27FC236}">
                  <a16:creationId xmlns:a16="http://schemas.microsoft.com/office/drawing/2014/main" id="{1BC191E9-48F9-1859-D049-6D16DC8B85D8}"/>
                </a:ext>
              </a:extLst>
            </p:cNvPr>
            <p:cNvSpPr/>
            <p:nvPr/>
          </p:nvSpPr>
          <p:spPr>
            <a:xfrm>
              <a:off x="5486400" y="2129790"/>
              <a:ext cx="6190615" cy="3650615"/>
            </a:xfrm>
            <a:prstGeom prst="roundRect">
              <a:avLst>
                <a:gd name="adj" fmla="val 8000"/>
              </a:avLst>
            </a:prstGeom>
            <a:solidFill>
              <a:schemeClr val="bg1"/>
            </a:solidFill>
            <a:ln w="57150" cap="flat">
              <a:solidFill>
                <a:schemeClr val="accent1"/>
              </a:solidFill>
              <a:prstDash val="solid"/>
              <a:miter/>
            </a:ln>
            <a:effectLst/>
          </p:spPr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" name="Title">
              <a:extLst>
                <a:ext uri="{FF2B5EF4-FFF2-40B4-BE49-F238E27FC236}">
                  <a16:creationId xmlns:a16="http://schemas.microsoft.com/office/drawing/2014/main" id="{596E4A4F-6B8C-0E07-B795-5F02018230F5}"/>
                </a:ext>
              </a:extLst>
            </p:cNvPr>
            <p:cNvSpPr txBox="1"/>
            <p:nvPr/>
          </p:nvSpPr>
          <p:spPr>
            <a:xfrm>
              <a:off x="654821" y="2251310"/>
              <a:ext cx="4314190" cy="2353945"/>
            </a:xfrm>
            <a:prstGeom prst="rect">
              <a:avLst/>
            </a:prstGeom>
            <a:noFill/>
          </p:spPr>
          <p:txBody>
            <a:bodyPr vert="horz" wrap="square" rtlCol="0"/>
            <a:lstStyle/>
            <a:p>
              <a:r>
                <a:rPr lang="zh-CN" altLang="en-US" sz="3600" b="1" dirty="0"/>
                <a:t>通过在论坛中的言语表现，大模型能够学习你的个性与各种特征，船舰个跟你一模一样的</a:t>
              </a:r>
              <a:r>
                <a:rPr lang="en-US" altLang="zh-CN" sz="3600" b="1" dirty="0"/>
                <a:t>Agent</a:t>
              </a:r>
              <a:endParaRPr lang="zh-CN" altLang="en-US" sz="3600" b="1" dirty="0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7039645-9EC1-6D6C-27D4-54EC1BE30FEF}"/>
                </a:ext>
              </a:extLst>
            </p:cNvPr>
            <p:cNvGrpSpPr/>
            <p:nvPr/>
          </p:nvGrpSpPr>
          <p:grpSpPr>
            <a:xfrm>
              <a:off x="6747055" y="2254333"/>
              <a:ext cx="540000" cy="540000"/>
              <a:chOff x="6747055" y="2254333"/>
              <a:chExt cx="540000" cy="540000"/>
            </a:xfrm>
          </p:grpSpPr>
          <p:sp>
            <p:nvSpPr>
              <p:cNvPr id="12" name="IconBackground1">
                <a:extLst>
                  <a:ext uri="{FF2B5EF4-FFF2-40B4-BE49-F238E27FC236}">
                    <a16:creationId xmlns:a16="http://schemas.microsoft.com/office/drawing/2014/main" id="{90BB544A-2CC5-D2E5-7445-47CECB4CCC7D}"/>
                  </a:ext>
                </a:extLst>
              </p:cNvPr>
              <p:cNvSpPr txBox="1"/>
              <p:nvPr/>
            </p:nvSpPr>
            <p:spPr>
              <a:xfrm>
                <a:off x="6747055" y="2254333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txBody>
              <a:bodyPr wrap="none" lIns="91440" tIns="45720" rIns="216000" bIns="45720" rtlCol="0" anchor="ctr" anchorCtr="0">
                <a:noAutofit/>
              </a:bodyPr>
              <a:lstStyle/>
              <a:p>
                <a:pPr algn="ctr"/>
                <a:endParaRPr kumimoji="1" lang="zh-CN" altLang="en-US" sz="2400" b="1" dirty="0">
                  <a:noFill/>
                </a:endParaRPr>
              </a:p>
            </p:txBody>
          </p:sp>
          <p:sp>
            <p:nvSpPr>
              <p:cNvPr id="13" name="Icon1">
                <a:extLst>
                  <a:ext uri="{FF2B5EF4-FFF2-40B4-BE49-F238E27FC236}">
                    <a16:creationId xmlns:a16="http://schemas.microsoft.com/office/drawing/2014/main" id="{6433A737-4C34-79F9-DBDA-9DD3F1B3A571}"/>
                  </a:ext>
                </a:extLst>
              </p:cNvPr>
              <p:cNvSpPr/>
              <p:nvPr/>
            </p:nvSpPr>
            <p:spPr>
              <a:xfrm>
                <a:off x="6879352" y="2389452"/>
                <a:ext cx="275406" cy="269761"/>
              </a:xfrm>
              <a:custGeom>
                <a:avLst/>
                <a:gdLst>
                  <a:gd name="connsiteX0" fmla="*/ 365903 w 605945"/>
                  <a:gd name="connsiteY0" fmla="*/ 356355 h 593525"/>
                  <a:gd name="connsiteX1" fmla="*/ 419279 w 605945"/>
                  <a:gd name="connsiteY1" fmla="*/ 356355 h 593525"/>
                  <a:gd name="connsiteX2" fmla="*/ 438866 w 605945"/>
                  <a:gd name="connsiteY2" fmla="*/ 375911 h 593525"/>
                  <a:gd name="connsiteX3" fmla="*/ 438866 w 605945"/>
                  <a:gd name="connsiteY3" fmla="*/ 482216 h 593525"/>
                  <a:gd name="connsiteX4" fmla="*/ 474698 w 605945"/>
                  <a:gd name="connsiteY4" fmla="*/ 482216 h 593525"/>
                  <a:gd name="connsiteX5" fmla="*/ 488343 w 605945"/>
                  <a:gd name="connsiteY5" fmla="*/ 491298 h 593525"/>
                  <a:gd name="connsiteX6" fmla="*/ 485094 w 605945"/>
                  <a:gd name="connsiteY6" fmla="*/ 507239 h 593525"/>
                  <a:gd name="connsiteX7" fmla="*/ 402942 w 605945"/>
                  <a:gd name="connsiteY7" fmla="*/ 589262 h 593525"/>
                  <a:gd name="connsiteX8" fmla="*/ 392545 w 605945"/>
                  <a:gd name="connsiteY8" fmla="*/ 593525 h 593525"/>
                  <a:gd name="connsiteX9" fmla="*/ 382241 w 605945"/>
                  <a:gd name="connsiteY9" fmla="*/ 589262 h 593525"/>
                  <a:gd name="connsiteX10" fmla="*/ 300088 w 605945"/>
                  <a:gd name="connsiteY10" fmla="*/ 507239 h 593525"/>
                  <a:gd name="connsiteX11" fmla="*/ 296932 w 605945"/>
                  <a:gd name="connsiteY11" fmla="*/ 491298 h 593525"/>
                  <a:gd name="connsiteX12" fmla="*/ 310485 w 605945"/>
                  <a:gd name="connsiteY12" fmla="*/ 482216 h 593525"/>
                  <a:gd name="connsiteX13" fmla="*/ 346316 w 605945"/>
                  <a:gd name="connsiteY13" fmla="*/ 482216 h 593525"/>
                  <a:gd name="connsiteX14" fmla="*/ 346316 w 605945"/>
                  <a:gd name="connsiteY14" fmla="*/ 375911 h 593525"/>
                  <a:gd name="connsiteX15" fmla="*/ 365903 w 605945"/>
                  <a:gd name="connsiteY15" fmla="*/ 356355 h 593525"/>
                  <a:gd name="connsiteX16" fmla="*/ 204710 w 605945"/>
                  <a:gd name="connsiteY16" fmla="*/ 315992 h 593525"/>
                  <a:gd name="connsiteX17" fmla="*/ 215108 w 605945"/>
                  <a:gd name="connsiteY17" fmla="*/ 320257 h 593525"/>
                  <a:gd name="connsiteX18" fmla="*/ 297271 w 605945"/>
                  <a:gd name="connsiteY18" fmla="*/ 402304 h 593525"/>
                  <a:gd name="connsiteX19" fmla="*/ 300427 w 605945"/>
                  <a:gd name="connsiteY19" fmla="*/ 418342 h 593525"/>
                  <a:gd name="connsiteX20" fmla="*/ 286873 w 605945"/>
                  <a:gd name="connsiteY20" fmla="*/ 427335 h 593525"/>
                  <a:gd name="connsiteX21" fmla="*/ 250944 w 605945"/>
                  <a:gd name="connsiteY21" fmla="*/ 427335 h 593525"/>
                  <a:gd name="connsiteX22" fmla="*/ 250944 w 605945"/>
                  <a:gd name="connsiteY22" fmla="*/ 533764 h 593525"/>
                  <a:gd name="connsiteX23" fmla="*/ 231448 w 605945"/>
                  <a:gd name="connsiteY23" fmla="*/ 553233 h 593525"/>
                  <a:gd name="connsiteX24" fmla="*/ 178065 w 605945"/>
                  <a:gd name="connsiteY24" fmla="*/ 553233 h 593525"/>
                  <a:gd name="connsiteX25" fmla="*/ 158476 w 605945"/>
                  <a:gd name="connsiteY25" fmla="*/ 533764 h 593525"/>
                  <a:gd name="connsiteX26" fmla="*/ 158476 w 605945"/>
                  <a:gd name="connsiteY26" fmla="*/ 427335 h 593525"/>
                  <a:gd name="connsiteX27" fmla="*/ 122548 w 605945"/>
                  <a:gd name="connsiteY27" fmla="*/ 427335 h 593525"/>
                  <a:gd name="connsiteX28" fmla="*/ 108993 w 605945"/>
                  <a:gd name="connsiteY28" fmla="*/ 418342 h 593525"/>
                  <a:gd name="connsiteX29" fmla="*/ 112150 w 605945"/>
                  <a:gd name="connsiteY29" fmla="*/ 402304 h 593525"/>
                  <a:gd name="connsiteX30" fmla="*/ 194312 w 605945"/>
                  <a:gd name="connsiteY30" fmla="*/ 320257 h 593525"/>
                  <a:gd name="connsiteX31" fmla="*/ 204710 w 605945"/>
                  <a:gd name="connsiteY31" fmla="*/ 315992 h 593525"/>
                  <a:gd name="connsiteX32" fmla="*/ 219221 w 605945"/>
                  <a:gd name="connsiteY32" fmla="*/ 0 h 593525"/>
                  <a:gd name="connsiteX33" fmla="*/ 356083 w 605945"/>
                  <a:gd name="connsiteY33" fmla="*/ 86213 h 593525"/>
                  <a:gd name="connsiteX34" fmla="*/ 417551 w 605945"/>
                  <a:gd name="connsiteY34" fmla="*/ 67209 h 593525"/>
                  <a:gd name="connsiteX35" fmla="*/ 526836 w 605945"/>
                  <a:gd name="connsiteY35" fmla="*/ 176319 h 593525"/>
                  <a:gd name="connsiteX36" fmla="*/ 523958 w 605945"/>
                  <a:gd name="connsiteY36" fmla="*/ 200236 h 593525"/>
                  <a:gd name="connsiteX37" fmla="*/ 605945 w 605945"/>
                  <a:gd name="connsiteY37" fmla="*/ 299056 h 593525"/>
                  <a:gd name="connsiteX38" fmla="*/ 505016 w 605945"/>
                  <a:gd name="connsiteY38" fmla="*/ 399823 h 593525"/>
                  <a:gd name="connsiteX39" fmla="*/ 469176 w 605945"/>
                  <a:gd name="connsiteY39" fmla="*/ 399823 h 593525"/>
                  <a:gd name="connsiteX40" fmla="*/ 469176 w 605945"/>
                  <a:gd name="connsiteY40" fmla="*/ 375906 h 593525"/>
                  <a:gd name="connsiteX41" fmla="*/ 419315 w 605945"/>
                  <a:gd name="connsiteY41" fmla="*/ 326125 h 593525"/>
                  <a:gd name="connsiteX42" fmla="*/ 365926 w 605945"/>
                  <a:gd name="connsiteY42" fmla="*/ 326125 h 593525"/>
                  <a:gd name="connsiteX43" fmla="*/ 316065 w 605945"/>
                  <a:gd name="connsiteY43" fmla="*/ 375906 h 593525"/>
                  <a:gd name="connsiteX44" fmla="*/ 316065 w 605945"/>
                  <a:gd name="connsiteY44" fmla="*/ 378316 h 593525"/>
                  <a:gd name="connsiteX45" fmla="*/ 239463 w 605945"/>
                  <a:gd name="connsiteY45" fmla="*/ 301837 h 593525"/>
                  <a:gd name="connsiteX46" fmla="*/ 236584 w 605945"/>
                  <a:gd name="connsiteY46" fmla="*/ 298963 h 593525"/>
                  <a:gd name="connsiteX47" fmla="*/ 204736 w 605945"/>
                  <a:gd name="connsiteY47" fmla="*/ 285800 h 593525"/>
                  <a:gd name="connsiteX48" fmla="*/ 175488 w 605945"/>
                  <a:gd name="connsiteY48" fmla="*/ 296831 h 593525"/>
                  <a:gd name="connsiteX49" fmla="*/ 90808 w 605945"/>
                  <a:gd name="connsiteY49" fmla="*/ 381005 h 593525"/>
                  <a:gd name="connsiteX50" fmla="*/ 80687 w 605945"/>
                  <a:gd name="connsiteY50" fmla="*/ 397784 h 593525"/>
                  <a:gd name="connsiteX51" fmla="*/ 0 w 605945"/>
                  <a:gd name="connsiteY51" fmla="*/ 299056 h 593525"/>
                  <a:gd name="connsiteX52" fmla="*/ 75952 w 605945"/>
                  <a:gd name="connsiteY52" fmla="*/ 201812 h 593525"/>
                  <a:gd name="connsiteX53" fmla="*/ 67317 w 605945"/>
                  <a:gd name="connsiteY53" fmla="*/ 151660 h 593525"/>
                  <a:gd name="connsiteX54" fmla="*/ 219221 w 605945"/>
                  <a:gd name="connsiteY54" fmla="*/ 0 h 59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605945" h="593525">
                    <a:moveTo>
                      <a:pt x="365903" y="356355"/>
                    </a:moveTo>
                    <a:lnTo>
                      <a:pt x="419279" y="356355"/>
                    </a:lnTo>
                    <a:cubicBezTo>
                      <a:pt x="430047" y="356355"/>
                      <a:pt x="438866" y="365160"/>
                      <a:pt x="438866" y="375911"/>
                    </a:cubicBezTo>
                    <a:lnTo>
                      <a:pt x="438866" y="482216"/>
                    </a:lnTo>
                    <a:lnTo>
                      <a:pt x="474698" y="482216"/>
                    </a:lnTo>
                    <a:cubicBezTo>
                      <a:pt x="480639" y="482216"/>
                      <a:pt x="486023" y="485830"/>
                      <a:pt x="488343" y="491298"/>
                    </a:cubicBezTo>
                    <a:cubicBezTo>
                      <a:pt x="490571" y="496766"/>
                      <a:pt x="489272" y="503069"/>
                      <a:pt x="485094" y="507239"/>
                    </a:cubicBezTo>
                    <a:lnTo>
                      <a:pt x="402942" y="589262"/>
                    </a:lnTo>
                    <a:cubicBezTo>
                      <a:pt x="400157" y="592135"/>
                      <a:pt x="396351" y="593525"/>
                      <a:pt x="392545" y="593525"/>
                    </a:cubicBezTo>
                    <a:cubicBezTo>
                      <a:pt x="388832" y="593525"/>
                      <a:pt x="385026" y="592135"/>
                      <a:pt x="382241" y="589262"/>
                    </a:cubicBezTo>
                    <a:lnTo>
                      <a:pt x="300088" y="507239"/>
                    </a:lnTo>
                    <a:cubicBezTo>
                      <a:pt x="295911" y="503069"/>
                      <a:pt x="294611" y="496766"/>
                      <a:pt x="296932" y="491298"/>
                    </a:cubicBezTo>
                    <a:cubicBezTo>
                      <a:pt x="299160" y="485830"/>
                      <a:pt x="304544" y="482216"/>
                      <a:pt x="310485" y="482216"/>
                    </a:cubicBezTo>
                    <a:lnTo>
                      <a:pt x="346316" y="482216"/>
                    </a:lnTo>
                    <a:lnTo>
                      <a:pt x="346316" y="375911"/>
                    </a:lnTo>
                    <a:cubicBezTo>
                      <a:pt x="346316" y="365160"/>
                      <a:pt x="355135" y="356355"/>
                      <a:pt x="365903" y="356355"/>
                    </a:cubicBezTo>
                    <a:close/>
                    <a:moveTo>
                      <a:pt x="204710" y="315992"/>
                    </a:moveTo>
                    <a:cubicBezTo>
                      <a:pt x="208517" y="315992"/>
                      <a:pt x="212230" y="317475"/>
                      <a:pt x="215108" y="320257"/>
                    </a:cubicBezTo>
                    <a:lnTo>
                      <a:pt x="297271" y="402304"/>
                    </a:lnTo>
                    <a:cubicBezTo>
                      <a:pt x="301448" y="406568"/>
                      <a:pt x="302655" y="412872"/>
                      <a:pt x="300427" y="418342"/>
                    </a:cubicBezTo>
                    <a:cubicBezTo>
                      <a:pt x="298106" y="423812"/>
                      <a:pt x="292814" y="427335"/>
                      <a:pt x="286873" y="427335"/>
                    </a:cubicBezTo>
                    <a:lnTo>
                      <a:pt x="250944" y="427335"/>
                    </a:lnTo>
                    <a:lnTo>
                      <a:pt x="250944" y="533764"/>
                    </a:lnTo>
                    <a:cubicBezTo>
                      <a:pt x="250944" y="544519"/>
                      <a:pt x="242217" y="553233"/>
                      <a:pt x="231448" y="553233"/>
                    </a:cubicBezTo>
                    <a:lnTo>
                      <a:pt x="178065" y="553233"/>
                    </a:lnTo>
                    <a:cubicBezTo>
                      <a:pt x="167203" y="553233"/>
                      <a:pt x="158476" y="544519"/>
                      <a:pt x="158476" y="533764"/>
                    </a:cubicBezTo>
                    <a:lnTo>
                      <a:pt x="158476" y="427335"/>
                    </a:lnTo>
                    <a:lnTo>
                      <a:pt x="122548" y="427335"/>
                    </a:lnTo>
                    <a:cubicBezTo>
                      <a:pt x="116606" y="427335"/>
                      <a:pt x="111314" y="423812"/>
                      <a:pt x="108993" y="418342"/>
                    </a:cubicBezTo>
                    <a:cubicBezTo>
                      <a:pt x="106765" y="412872"/>
                      <a:pt x="107972" y="406568"/>
                      <a:pt x="112150" y="402304"/>
                    </a:cubicBezTo>
                    <a:lnTo>
                      <a:pt x="194312" y="320257"/>
                    </a:lnTo>
                    <a:cubicBezTo>
                      <a:pt x="197190" y="317475"/>
                      <a:pt x="200904" y="315992"/>
                      <a:pt x="204710" y="315992"/>
                    </a:cubicBezTo>
                    <a:close/>
                    <a:moveTo>
                      <a:pt x="219221" y="0"/>
                    </a:moveTo>
                    <a:cubicBezTo>
                      <a:pt x="279574" y="0"/>
                      <a:pt x="331571" y="35319"/>
                      <a:pt x="356083" y="86213"/>
                    </a:cubicBezTo>
                    <a:cubicBezTo>
                      <a:pt x="373632" y="74254"/>
                      <a:pt x="394709" y="67209"/>
                      <a:pt x="417551" y="67209"/>
                    </a:cubicBezTo>
                    <a:cubicBezTo>
                      <a:pt x="477904" y="67209"/>
                      <a:pt x="526836" y="116063"/>
                      <a:pt x="526836" y="176319"/>
                    </a:cubicBezTo>
                    <a:cubicBezTo>
                      <a:pt x="526836" y="184569"/>
                      <a:pt x="525722" y="192542"/>
                      <a:pt x="523958" y="200236"/>
                    </a:cubicBezTo>
                    <a:cubicBezTo>
                      <a:pt x="570569" y="209135"/>
                      <a:pt x="605945" y="249924"/>
                      <a:pt x="605945" y="299056"/>
                    </a:cubicBezTo>
                    <a:cubicBezTo>
                      <a:pt x="605945" y="354677"/>
                      <a:pt x="560727" y="399823"/>
                      <a:pt x="505016" y="399823"/>
                    </a:cubicBezTo>
                    <a:lnTo>
                      <a:pt x="469176" y="399823"/>
                    </a:lnTo>
                    <a:lnTo>
                      <a:pt x="469176" y="375906"/>
                    </a:lnTo>
                    <a:cubicBezTo>
                      <a:pt x="469176" y="348466"/>
                      <a:pt x="446799" y="326125"/>
                      <a:pt x="419315" y="326125"/>
                    </a:cubicBezTo>
                    <a:lnTo>
                      <a:pt x="365926" y="326125"/>
                    </a:lnTo>
                    <a:cubicBezTo>
                      <a:pt x="338442" y="326125"/>
                      <a:pt x="316065" y="348466"/>
                      <a:pt x="316065" y="375906"/>
                    </a:cubicBezTo>
                    <a:lnTo>
                      <a:pt x="316065" y="378316"/>
                    </a:lnTo>
                    <a:lnTo>
                      <a:pt x="239463" y="301837"/>
                    </a:lnTo>
                    <a:lnTo>
                      <a:pt x="236584" y="298963"/>
                    </a:lnTo>
                    <a:cubicBezTo>
                      <a:pt x="228042" y="290435"/>
                      <a:pt x="216714" y="285800"/>
                      <a:pt x="204736" y="285800"/>
                    </a:cubicBezTo>
                    <a:cubicBezTo>
                      <a:pt x="193780" y="285800"/>
                      <a:pt x="183566" y="289786"/>
                      <a:pt x="175488" y="296831"/>
                    </a:cubicBezTo>
                    <a:cubicBezTo>
                      <a:pt x="174653" y="297573"/>
                      <a:pt x="90808" y="381005"/>
                      <a:pt x="90808" y="381005"/>
                    </a:cubicBezTo>
                    <a:cubicBezTo>
                      <a:pt x="85980" y="385825"/>
                      <a:pt x="82823" y="391665"/>
                      <a:pt x="80687" y="397784"/>
                    </a:cubicBezTo>
                    <a:cubicBezTo>
                      <a:pt x="34633" y="388421"/>
                      <a:pt x="0" y="347817"/>
                      <a:pt x="0" y="299056"/>
                    </a:cubicBezTo>
                    <a:cubicBezTo>
                      <a:pt x="0" y="252056"/>
                      <a:pt x="32405" y="212936"/>
                      <a:pt x="75952" y="201812"/>
                    </a:cubicBezTo>
                    <a:cubicBezTo>
                      <a:pt x="70474" y="186052"/>
                      <a:pt x="67317" y="169273"/>
                      <a:pt x="67317" y="151660"/>
                    </a:cubicBezTo>
                    <a:cubicBezTo>
                      <a:pt x="67317" y="67950"/>
                      <a:pt x="135284" y="0"/>
                      <a:pt x="2192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lIns="91440" tIns="45720" rIns="216000" bIns="45720"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sz="2000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9898329-64AA-0E0E-FBC4-83BD960289D4}"/>
                </a:ext>
              </a:extLst>
            </p:cNvPr>
            <p:cNvGrpSpPr/>
            <p:nvPr/>
          </p:nvGrpSpPr>
          <p:grpSpPr>
            <a:xfrm>
              <a:off x="7804444" y="2251310"/>
              <a:ext cx="540000" cy="540000"/>
              <a:chOff x="7804444" y="2251310"/>
              <a:chExt cx="540000" cy="540000"/>
            </a:xfrm>
          </p:grpSpPr>
          <p:sp>
            <p:nvSpPr>
              <p:cNvPr id="10" name="IconBackground2">
                <a:extLst>
                  <a:ext uri="{FF2B5EF4-FFF2-40B4-BE49-F238E27FC236}">
                    <a16:creationId xmlns:a16="http://schemas.microsoft.com/office/drawing/2014/main" id="{CE81593D-C418-6F83-6C92-53ED8E8E24B2}"/>
                  </a:ext>
                </a:extLst>
              </p:cNvPr>
              <p:cNvSpPr txBox="1"/>
              <p:nvPr/>
            </p:nvSpPr>
            <p:spPr>
              <a:xfrm>
                <a:off x="7804444" y="2251310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</p:spPr>
            <p:txBody>
              <a:bodyPr wrap="none" lIns="108000" tIns="108000" rIns="108000" bIns="108000" rtlCol="0" anchor="ctr" anchorCtr="0">
                <a:noAutofit/>
              </a:bodyPr>
              <a:lstStyle/>
              <a:p>
                <a:pPr algn="ctr"/>
                <a:endParaRPr kumimoji="1" lang="zh-CN" altLang="en-US" sz="2400" b="1" dirty="0">
                  <a:noFill/>
                </a:endParaRPr>
              </a:p>
            </p:txBody>
          </p:sp>
          <p:sp>
            <p:nvSpPr>
              <p:cNvPr id="11" name="Icon2">
                <a:extLst>
                  <a:ext uri="{FF2B5EF4-FFF2-40B4-BE49-F238E27FC236}">
                    <a16:creationId xmlns:a16="http://schemas.microsoft.com/office/drawing/2014/main" id="{C94B80CB-9ECC-821F-0935-513206623CB5}"/>
                  </a:ext>
                </a:extLst>
              </p:cNvPr>
              <p:cNvSpPr/>
              <p:nvPr/>
            </p:nvSpPr>
            <p:spPr>
              <a:xfrm>
                <a:off x="7956102" y="2453607"/>
                <a:ext cx="236684" cy="270488"/>
              </a:xfrm>
              <a:custGeom>
                <a:avLst/>
                <a:gdLst>
                  <a:gd name="T0" fmla="*/ 7466 w 9333"/>
                  <a:gd name="T1" fmla="*/ 1066 h 10666"/>
                  <a:gd name="T2" fmla="*/ 5600 w 9333"/>
                  <a:gd name="T3" fmla="*/ 2933 h 10666"/>
                  <a:gd name="T4" fmla="*/ 6896 w 9333"/>
                  <a:gd name="T5" fmla="*/ 4701 h 10666"/>
                  <a:gd name="T6" fmla="*/ 6240 w 9333"/>
                  <a:gd name="T7" fmla="*/ 5940 h 10666"/>
                  <a:gd name="T8" fmla="*/ 2400 w 9333"/>
                  <a:gd name="T9" fmla="*/ 6957 h 10666"/>
                  <a:gd name="T10" fmla="*/ 2400 w 9333"/>
                  <a:gd name="T11" fmla="*/ 3646 h 10666"/>
                  <a:gd name="T12" fmla="*/ 3733 w 9333"/>
                  <a:gd name="T13" fmla="*/ 1866 h 10666"/>
                  <a:gd name="T14" fmla="*/ 1866 w 9333"/>
                  <a:gd name="T15" fmla="*/ 0 h 10666"/>
                  <a:gd name="T16" fmla="*/ 0 w 9333"/>
                  <a:gd name="T17" fmla="*/ 1866 h 10666"/>
                  <a:gd name="T18" fmla="*/ 1333 w 9333"/>
                  <a:gd name="T19" fmla="*/ 3646 h 10666"/>
                  <a:gd name="T20" fmla="*/ 1333 w 9333"/>
                  <a:gd name="T21" fmla="*/ 7020 h 10666"/>
                  <a:gd name="T22" fmla="*/ 0 w 9333"/>
                  <a:gd name="T23" fmla="*/ 8800 h 10666"/>
                  <a:gd name="T24" fmla="*/ 1866 w 9333"/>
                  <a:gd name="T25" fmla="*/ 10666 h 10666"/>
                  <a:gd name="T26" fmla="*/ 3733 w 9333"/>
                  <a:gd name="T27" fmla="*/ 8800 h 10666"/>
                  <a:gd name="T28" fmla="*/ 3537 w 9333"/>
                  <a:gd name="T29" fmla="*/ 7984 h 10666"/>
                  <a:gd name="T30" fmla="*/ 6955 w 9333"/>
                  <a:gd name="T31" fmla="*/ 6731 h 10666"/>
                  <a:gd name="T32" fmla="*/ 7971 w 9333"/>
                  <a:gd name="T33" fmla="*/ 4721 h 10666"/>
                  <a:gd name="T34" fmla="*/ 9333 w 9333"/>
                  <a:gd name="T35" fmla="*/ 2933 h 10666"/>
                  <a:gd name="T36" fmla="*/ 7466 w 9333"/>
                  <a:gd name="T37" fmla="*/ 1066 h 10666"/>
                  <a:gd name="T38" fmla="*/ 1066 w 9333"/>
                  <a:gd name="T39" fmla="*/ 1866 h 10666"/>
                  <a:gd name="T40" fmla="*/ 1866 w 9333"/>
                  <a:gd name="T41" fmla="*/ 1066 h 10666"/>
                  <a:gd name="T42" fmla="*/ 2666 w 9333"/>
                  <a:gd name="T43" fmla="*/ 1866 h 10666"/>
                  <a:gd name="T44" fmla="*/ 1866 w 9333"/>
                  <a:gd name="T45" fmla="*/ 2666 h 10666"/>
                  <a:gd name="T46" fmla="*/ 1066 w 9333"/>
                  <a:gd name="T47" fmla="*/ 1866 h 10666"/>
                  <a:gd name="T48" fmla="*/ 1866 w 9333"/>
                  <a:gd name="T49" fmla="*/ 9600 h 10666"/>
                  <a:gd name="T50" fmla="*/ 1066 w 9333"/>
                  <a:gd name="T51" fmla="*/ 8800 h 10666"/>
                  <a:gd name="T52" fmla="*/ 1857 w 9333"/>
                  <a:gd name="T53" fmla="*/ 8001 h 10666"/>
                  <a:gd name="T54" fmla="*/ 1926 w 9333"/>
                  <a:gd name="T55" fmla="*/ 8006 h 10666"/>
                  <a:gd name="T56" fmla="*/ 2693 w 9333"/>
                  <a:gd name="T57" fmla="*/ 8833 h 10666"/>
                  <a:gd name="T58" fmla="*/ 1866 w 9333"/>
                  <a:gd name="T59" fmla="*/ 9600 h 10666"/>
                  <a:gd name="T60" fmla="*/ 7466 w 9333"/>
                  <a:gd name="T61" fmla="*/ 3733 h 10666"/>
                  <a:gd name="T62" fmla="*/ 6666 w 9333"/>
                  <a:gd name="T63" fmla="*/ 2933 h 10666"/>
                  <a:gd name="T64" fmla="*/ 7466 w 9333"/>
                  <a:gd name="T65" fmla="*/ 2133 h 10666"/>
                  <a:gd name="T66" fmla="*/ 8266 w 9333"/>
                  <a:gd name="T67" fmla="*/ 2933 h 10666"/>
                  <a:gd name="T68" fmla="*/ 7466 w 9333"/>
                  <a:gd name="T69" fmla="*/ 3733 h 10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333" h="10666">
                    <a:moveTo>
                      <a:pt x="7466" y="1066"/>
                    </a:moveTo>
                    <a:cubicBezTo>
                      <a:pt x="6437" y="1066"/>
                      <a:pt x="5600" y="1904"/>
                      <a:pt x="5600" y="2933"/>
                    </a:cubicBezTo>
                    <a:cubicBezTo>
                      <a:pt x="5600" y="3762"/>
                      <a:pt x="6146" y="4458"/>
                      <a:pt x="6896" y="4701"/>
                    </a:cubicBezTo>
                    <a:cubicBezTo>
                      <a:pt x="6818" y="5198"/>
                      <a:pt x="6604" y="5608"/>
                      <a:pt x="6240" y="5940"/>
                    </a:cubicBezTo>
                    <a:cubicBezTo>
                      <a:pt x="5202" y="6886"/>
                      <a:pt x="3292" y="6972"/>
                      <a:pt x="2400" y="6957"/>
                    </a:cubicBezTo>
                    <a:lnTo>
                      <a:pt x="2400" y="3646"/>
                    </a:lnTo>
                    <a:cubicBezTo>
                      <a:pt x="3168" y="3415"/>
                      <a:pt x="3733" y="2709"/>
                      <a:pt x="3733" y="1866"/>
                    </a:cubicBezTo>
                    <a:cubicBezTo>
                      <a:pt x="3733" y="837"/>
                      <a:pt x="2896" y="0"/>
                      <a:pt x="1866" y="0"/>
                    </a:cubicBezTo>
                    <a:cubicBezTo>
                      <a:pt x="837" y="0"/>
                      <a:pt x="0" y="837"/>
                      <a:pt x="0" y="1866"/>
                    </a:cubicBezTo>
                    <a:cubicBezTo>
                      <a:pt x="0" y="2709"/>
                      <a:pt x="565" y="3415"/>
                      <a:pt x="1333" y="3646"/>
                    </a:cubicBezTo>
                    <a:lnTo>
                      <a:pt x="1333" y="7020"/>
                    </a:lnTo>
                    <a:cubicBezTo>
                      <a:pt x="565" y="7251"/>
                      <a:pt x="0" y="7957"/>
                      <a:pt x="0" y="8800"/>
                    </a:cubicBezTo>
                    <a:cubicBezTo>
                      <a:pt x="0" y="9829"/>
                      <a:pt x="837" y="10666"/>
                      <a:pt x="1866" y="10666"/>
                    </a:cubicBezTo>
                    <a:cubicBezTo>
                      <a:pt x="2896" y="10666"/>
                      <a:pt x="3733" y="9829"/>
                      <a:pt x="3733" y="8800"/>
                    </a:cubicBezTo>
                    <a:cubicBezTo>
                      <a:pt x="3733" y="8506"/>
                      <a:pt x="3658" y="8232"/>
                      <a:pt x="3537" y="7984"/>
                    </a:cubicBezTo>
                    <a:cubicBezTo>
                      <a:pt x="4636" y="7885"/>
                      <a:pt x="6021" y="7580"/>
                      <a:pt x="6955" y="6731"/>
                    </a:cubicBezTo>
                    <a:cubicBezTo>
                      <a:pt x="7540" y="6199"/>
                      <a:pt x="7879" y="5523"/>
                      <a:pt x="7971" y="4721"/>
                    </a:cubicBezTo>
                    <a:cubicBezTo>
                      <a:pt x="8754" y="4500"/>
                      <a:pt x="9333" y="3786"/>
                      <a:pt x="9333" y="2933"/>
                    </a:cubicBezTo>
                    <a:cubicBezTo>
                      <a:pt x="9333" y="1904"/>
                      <a:pt x="8496" y="1066"/>
                      <a:pt x="7466" y="1066"/>
                    </a:cubicBezTo>
                    <a:close/>
                    <a:moveTo>
                      <a:pt x="1066" y="1866"/>
                    </a:moveTo>
                    <a:cubicBezTo>
                      <a:pt x="1066" y="1425"/>
                      <a:pt x="1425" y="1066"/>
                      <a:pt x="1866" y="1066"/>
                    </a:cubicBezTo>
                    <a:cubicBezTo>
                      <a:pt x="2307" y="1066"/>
                      <a:pt x="2666" y="1425"/>
                      <a:pt x="2666" y="1866"/>
                    </a:cubicBezTo>
                    <a:cubicBezTo>
                      <a:pt x="2666" y="2307"/>
                      <a:pt x="2307" y="2666"/>
                      <a:pt x="1866" y="2666"/>
                    </a:cubicBezTo>
                    <a:cubicBezTo>
                      <a:pt x="1425" y="2666"/>
                      <a:pt x="1066" y="2307"/>
                      <a:pt x="1066" y="1866"/>
                    </a:cubicBezTo>
                    <a:close/>
                    <a:moveTo>
                      <a:pt x="1866" y="9600"/>
                    </a:moveTo>
                    <a:cubicBezTo>
                      <a:pt x="1425" y="9600"/>
                      <a:pt x="1066" y="9241"/>
                      <a:pt x="1066" y="8800"/>
                    </a:cubicBezTo>
                    <a:cubicBezTo>
                      <a:pt x="1067" y="8362"/>
                      <a:pt x="1419" y="8006"/>
                      <a:pt x="1857" y="8001"/>
                    </a:cubicBezTo>
                    <a:lnTo>
                      <a:pt x="1926" y="8006"/>
                    </a:lnTo>
                    <a:cubicBezTo>
                      <a:pt x="2366" y="8023"/>
                      <a:pt x="2709" y="8393"/>
                      <a:pt x="2693" y="8833"/>
                    </a:cubicBezTo>
                    <a:cubicBezTo>
                      <a:pt x="2677" y="9273"/>
                      <a:pt x="2306" y="9616"/>
                      <a:pt x="1866" y="9600"/>
                    </a:cubicBezTo>
                    <a:close/>
                    <a:moveTo>
                      <a:pt x="7466" y="3733"/>
                    </a:moveTo>
                    <a:cubicBezTo>
                      <a:pt x="7025" y="3733"/>
                      <a:pt x="6666" y="3374"/>
                      <a:pt x="6666" y="2933"/>
                    </a:cubicBezTo>
                    <a:cubicBezTo>
                      <a:pt x="6666" y="2492"/>
                      <a:pt x="7025" y="2133"/>
                      <a:pt x="7466" y="2133"/>
                    </a:cubicBezTo>
                    <a:cubicBezTo>
                      <a:pt x="7907" y="2133"/>
                      <a:pt x="8266" y="2492"/>
                      <a:pt x="8266" y="2933"/>
                    </a:cubicBezTo>
                    <a:cubicBezTo>
                      <a:pt x="8266" y="3374"/>
                      <a:pt x="7907" y="3733"/>
                      <a:pt x="7466" y="37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sz="2000"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76C1E1-9168-3D75-1822-4B19542D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564" y="2571350"/>
            <a:ext cx="5995004" cy="3249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451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18E9D19-4A5A-D31E-A832-2E8A602041B3}"/>
              </a:ext>
            </a:extLst>
          </p:cNvPr>
          <p:cNvSpPr txBox="1">
            <a:spLocks/>
          </p:cNvSpPr>
          <p:nvPr/>
        </p:nvSpPr>
        <p:spPr>
          <a:xfrm>
            <a:off x="660400" y="44862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AI Park</a:t>
            </a:r>
            <a:endParaRPr lang="en-US" altLang="zh-CN" sz="6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6333F9-0E78-A912-CDB5-E3DF0B88D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64" y="1431511"/>
            <a:ext cx="9055510" cy="5058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546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9bd18ac6-456c-45e3-8cf7-5c27030d6183.source.3.zh-Hans.pptx"/>
          <p:cNvGrpSpPr/>
          <p:nvPr/>
        </p:nvGrpSpPr>
        <p:grpSpPr>
          <a:xfrm>
            <a:off x="565149" y="693421"/>
            <a:ext cx="10858500" cy="5003799"/>
            <a:chOff x="660399" y="1130301"/>
            <a:chExt cx="10858500" cy="5003799"/>
          </a:xfrm>
        </p:grpSpPr>
        <p:cxnSp>
          <p:nvCxnSpPr>
            <p:cNvPr id="13" name="íSḻïḍé"/>
            <p:cNvCxnSpPr/>
            <p:nvPr/>
          </p:nvCxnSpPr>
          <p:spPr>
            <a:xfrm>
              <a:off x="2280527" y="3462312"/>
              <a:ext cx="7630947" cy="0"/>
            </a:xfrm>
            <a:prstGeom prst="line">
              <a:avLst/>
            </a:prstGeom>
            <a:ln w="3175" cap="rnd">
              <a:solidFill>
                <a:schemeClr val="tx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išļïḋè"/>
            <p:cNvCxnSpPr/>
            <p:nvPr/>
          </p:nvCxnSpPr>
          <p:spPr>
            <a:xfrm>
              <a:off x="2280527" y="4873187"/>
              <a:ext cx="7630947" cy="0"/>
            </a:xfrm>
            <a:prstGeom prst="line">
              <a:avLst/>
            </a:prstGeom>
            <a:ln w="3175" cap="rnd">
              <a:solidFill>
                <a:schemeClr val="tx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itle"/>
            <p:cNvSpPr/>
            <p:nvPr/>
          </p:nvSpPr>
          <p:spPr>
            <a:xfrm>
              <a:off x="660399" y="1130301"/>
              <a:ext cx="10858500" cy="1042826"/>
            </a:xfrm>
            <a:prstGeom prst="rect">
              <a:avLst/>
            </a:prstGeom>
          </p:spPr>
          <p:txBody>
            <a:bodyPr wrap="none" anchor="b" anchorCtr="0">
              <a:noAutofit/>
            </a:bodyPr>
            <a:lstStyle/>
            <a:p>
              <a:pPr algn="ctr">
                <a:buSzPct val="25000"/>
              </a:pPr>
              <a:r>
                <a:rPr lang="zh-CN" altLang="en-US" sz="6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+mj-lt"/>
                  <a:ea typeface="+mj-ea"/>
                  <a:cs typeface="+mj-cs"/>
                  <a:sym typeface="+mn-lt"/>
                </a:rPr>
                <a:t>目录</a:t>
              </a: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819393" y="2201399"/>
              <a:ext cx="6385300" cy="1110951"/>
              <a:chOff x="1819393" y="2201399"/>
              <a:chExt cx="6385300" cy="1110951"/>
            </a:xfrm>
          </p:grpSpPr>
          <p:sp>
            <p:nvSpPr>
              <p:cNvPr id="8" name="Number1"/>
              <p:cNvSpPr/>
              <p:nvPr/>
            </p:nvSpPr>
            <p:spPr bwMode="auto">
              <a:xfrm>
                <a:off x="1819393" y="2201399"/>
                <a:ext cx="1110951" cy="1110951"/>
              </a:xfrm>
              <a:prstGeom prst="diamond">
                <a:avLst/>
              </a:prstGeom>
              <a:solidFill>
                <a:schemeClr val="accent1"/>
              </a:solidFill>
              <a:ln w="31750">
                <a:noFill/>
                <a:round/>
              </a:ln>
              <a:effectLst/>
            </p:spPr>
            <p:txBody>
              <a:bodyPr rot="0" spcFirstLastPara="0" vert="horz" wrap="square" lIns="91440" tIns="45720" rIns="91440" bIns="45720" anchor="ctr" anchorCtr="1" forceAA="0" compatLnSpc="1">
                <a:no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9" name="Bullet1"/>
              <p:cNvSpPr/>
              <p:nvPr/>
            </p:nvSpPr>
            <p:spPr bwMode="auto">
              <a:xfrm>
                <a:off x="2930344" y="2322395"/>
                <a:ext cx="5274349" cy="748364"/>
              </a:xfrm>
              <a:prstGeom prst="rect">
                <a:avLst/>
              </a:prstGeom>
              <a:noFill/>
              <a:ln w="19050">
                <a:noFill/>
                <a:round/>
              </a:ln>
            </p:spPr>
            <p:txBody>
              <a:bodyPr rot="0" spcFirstLastPara="0" vert="horz" wrap="square" lIns="91440" tIns="45720" rIns="91440" bIns="45720" anchor="ctr" anchorCtr="0" forceAA="0" compatLnSpc="1">
                <a:normAutofit/>
              </a:bodyPr>
              <a:lstStyle/>
              <a:p>
                <a:r>
                  <a:rPr lang="zh-CN" altLang="en-US" sz="2400" b="1" dirty="0">
                    <a:cs typeface="+mn-ea"/>
                    <a:sym typeface="+mn-lt"/>
                  </a:rPr>
                  <a:t>前端开发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819393" y="3612274"/>
              <a:ext cx="6385300" cy="1110951"/>
              <a:chOff x="1819393" y="3612274"/>
              <a:chExt cx="6385300" cy="1110951"/>
            </a:xfrm>
          </p:grpSpPr>
          <p:sp>
            <p:nvSpPr>
              <p:cNvPr id="7" name="Number2"/>
              <p:cNvSpPr/>
              <p:nvPr/>
            </p:nvSpPr>
            <p:spPr bwMode="auto">
              <a:xfrm flipH="1">
                <a:off x="1819393" y="3612274"/>
                <a:ext cx="1110951" cy="1110951"/>
              </a:xfrm>
              <a:prstGeom prst="diamond">
                <a:avLst/>
              </a:prstGeom>
              <a:solidFill>
                <a:schemeClr val="accent2"/>
              </a:solidFill>
              <a:ln w="31750">
                <a:noFill/>
                <a:round/>
              </a:ln>
              <a:effectLst/>
            </p:spPr>
            <p:txBody>
              <a:bodyPr rot="0" spcFirstLastPara="0" vert="horz" wrap="square" lIns="91440" tIns="45720" rIns="91440" bIns="45720" anchor="ctr" anchorCtr="1" forceAA="0" compatLnSpc="1">
                <a:no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10" name="Bullet2"/>
              <p:cNvSpPr/>
              <p:nvPr/>
            </p:nvSpPr>
            <p:spPr bwMode="auto">
              <a:xfrm flipH="1">
                <a:off x="2930344" y="3733252"/>
                <a:ext cx="5274349" cy="748364"/>
              </a:xfrm>
              <a:prstGeom prst="rect">
                <a:avLst/>
              </a:prstGeom>
              <a:noFill/>
              <a:ln w="19050">
                <a:noFill/>
                <a:round/>
              </a:ln>
            </p:spPr>
            <p:txBody>
              <a:bodyPr rot="0" spcFirstLastPara="0" vert="horz" wrap="square" lIns="91440" tIns="45720" rIns="91440" bIns="45720" anchor="ctr" anchorCtr="0" forceAA="0" compatLnSpc="1">
                <a:normAutofit/>
              </a:bodyPr>
              <a:lstStyle/>
              <a:p>
                <a:r>
                  <a:rPr lang="zh-CN" altLang="en-US" sz="2400" b="1" dirty="0">
                    <a:cs typeface="+mn-ea"/>
                    <a:sym typeface="+mn-lt"/>
                  </a:rPr>
                  <a:t>后端部署</a:t>
                </a: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819393" y="5023149"/>
              <a:ext cx="6385300" cy="1110951"/>
              <a:chOff x="1819393" y="5023149"/>
              <a:chExt cx="6385300" cy="1110951"/>
            </a:xfrm>
          </p:grpSpPr>
          <p:sp>
            <p:nvSpPr>
              <p:cNvPr id="6" name="Number3"/>
              <p:cNvSpPr/>
              <p:nvPr/>
            </p:nvSpPr>
            <p:spPr bwMode="auto">
              <a:xfrm>
                <a:off x="1819393" y="5023149"/>
                <a:ext cx="1110951" cy="1110951"/>
              </a:xfrm>
              <a:prstGeom prst="diamond">
                <a:avLst/>
              </a:prstGeom>
              <a:solidFill>
                <a:schemeClr val="accent3"/>
              </a:solidFill>
              <a:ln w="31750">
                <a:noFill/>
                <a:round/>
              </a:ln>
              <a:effectLst/>
            </p:spPr>
            <p:txBody>
              <a:bodyPr rot="0" spcFirstLastPara="0" vert="horz" wrap="square" lIns="91440" tIns="45720" rIns="91440" bIns="45720" anchor="ctr" anchorCtr="1" forceAA="0" compatLnSpc="1">
                <a:no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11" name="Bullet3"/>
              <p:cNvSpPr/>
              <p:nvPr/>
            </p:nvSpPr>
            <p:spPr bwMode="auto">
              <a:xfrm>
                <a:off x="2930344" y="5144136"/>
                <a:ext cx="5274349" cy="748364"/>
              </a:xfrm>
              <a:prstGeom prst="rect">
                <a:avLst/>
              </a:prstGeom>
              <a:noFill/>
              <a:ln w="19050">
                <a:noFill/>
                <a:round/>
              </a:ln>
            </p:spPr>
            <p:txBody>
              <a:bodyPr rot="0" spcFirstLastPara="0" vert="horz" wrap="square" lIns="91440" tIns="45720" rIns="91440" bIns="45720" anchor="ctr" anchorCtr="0" forceAA="0" compatLnSpc="1">
                <a:normAutofit/>
              </a:bodyPr>
              <a:lstStyle/>
              <a:p>
                <a:r>
                  <a:rPr lang="zh-CN" altLang="en-US" sz="2400" b="1" dirty="0">
                    <a:cs typeface="+mn-ea"/>
                    <a:sym typeface="+mn-lt"/>
                  </a:rPr>
                  <a:t>大模型接入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8845" y="3222625"/>
            <a:ext cx="5435600" cy="2911475"/>
          </a:xfrm>
        </p:spPr>
        <p:txBody>
          <a:bodyPr/>
          <a:lstStyle/>
          <a:p>
            <a:r>
              <a:rPr lang="zh-CN" altLang="en-US" dirty="0"/>
              <a:t>包括小程序的创建、界面设计、功能实现等。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305BAC-0E86-61A8-5F5A-BEF042F4ED69}"/>
              </a:ext>
            </a:extLst>
          </p:cNvPr>
          <p:cNvSpPr/>
          <p:nvPr/>
        </p:nvSpPr>
        <p:spPr>
          <a:xfrm>
            <a:off x="918846" y="2060684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effectLst/>
              </a:rPr>
              <a:t>前端开发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702c2e20-621a-41a8-a74e-157acb1f8984.source.2.zh-Hans.pptx"/>
          <p:cNvGrpSpPr/>
          <p:nvPr/>
        </p:nvGrpSpPr>
        <p:grpSpPr>
          <a:xfrm>
            <a:off x="660400" y="1450340"/>
            <a:ext cx="5268452" cy="4828702"/>
            <a:chOff x="660400" y="1130300"/>
            <a:chExt cx="5268452" cy="4828702"/>
          </a:xfrm>
        </p:grpSpPr>
        <p:sp>
          <p:nvSpPr>
            <p:cNvPr id="4" name="Title"/>
            <p:cNvSpPr txBox="1"/>
            <p:nvPr/>
          </p:nvSpPr>
          <p:spPr>
            <a:xfrm>
              <a:off x="660400" y="1130300"/>
              <a:ext cx="5268452" cy="1081958"/>
            </a:xfrm>
            <a:prstGeom prst="rect">
              <a:avLst/>
            </a:prstGeom>
            <a:noFill/>
          </p:spPr>
          <p:txBody>
            <a:bodyPr vert="horz" wrap="square" rtlCol="0">
              <a:normAutofit fontScale="92500"/>
            </a:bodyPr>
            <a:lstStyle/>
            <a:p>
              <a:r>
                <a:rPr lang="zh-CN" altLang="en-US" sz="2800" b="1" dirty="0"/>
                <a:t>源码存放在GitHub上（钉钉上面），可以通过下载或使用Git拉取。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276071" y="2566574"/>
              <a:ext cx="4358054" cy="1655189"/>
              <a:chOff x="1276071" y="2566574"/>
              <a:chExt cx="4358054" cy="1655189"/>
            </a:xfrm>
          </p:grpSpPr>
          <p:sp>
            <p:nvSpPr>
              <p:cNvPr id="17" name="Text1"/>
              <p:cNvSpPr txBox="1"/>
              <p:nvPr/>
            </p:nvSpPr>
            <p:spPr>
              <a:xfrm>
                <a:off x="1276071" y="3199746"/>
                <a:ext cx="4358054" cy="1022017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lang="zh-CN" altLang="en-US" dirty="0"/>
                  <a:t>直接下载源码包到本地，解压后进行配置。</a:t>
                </a:r>
              </a:p>
            </p:txBody>
          </p:sp>
          <p:sp>
            <p:nvSpPr>
              <p:cNvPr id="18" name="Bullet1"/>
              <p:cNvSpPr txBox="1"/>
              <p:nvPr/>
            </p:nvSpPr>
            <p:spPr>
              <a:xfrm>
                <a:off x="1276071" y="2566574"/>
                <a:ext cx="4358054" cy="676656"/>
              </a:xfrm>
              <a:prstGeom prst="rect">
                <a:avLst/>
              </a:prstGeom>
              <a:noFill/>
            </p:spPr>
            <p:txBody>
              <a:bodyPr wrap="square" rtlCol="0" anchor="b">
                <a:normAutofit/>
              </a:bodyPr>
              <a:lstStyle/>
              <a:p>
                <a:r>
                  <a:rPr lang="zh-CN" altLang="en-US" sz="2800" b="1" dirty="0"/>
                  <a:t>下载源码</a:t>
                </a: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276071" y="4312863"/>
              <a:ext cx="4358054" cy="1646139"/>
              <a:chOff x="1276071" y="4312863"/>
              <a:chExt cx="4358054" cy="1646139"/>
            </a:xfrm>
          </p:grpSpPr>
          <p:sp>
            <p:nvSpPr>
              <p:cNvPr id="19" name="Text2"/>
              <p:cNvSpPr txBox="1"/>
              <p:nvPr/>
            </p:nvSpPr>
            <p:spPr>
              <a:xfrm>
                <a:off x="1276071" y="4936985"/>
                <a:ext cx="4358054" cy="1022017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lang="zh-CN" altLang="en-US" dirty="0"/>
                  <a:t>使用Git克隆源码，方便管理和更新。</a:t>
                </a:r>
              </a:p>
            </p:txBody>
          </p:sp>
          <p:sp>
            <p:nvSpPr>
              <p:cNvPr id="20" name="Bullet2"/>
              <p:cNvSpPr txBox="1"/>
              <p:nvPr/>
            </p:nvSpPr>
            <p:spPr>
              <a:xfrm>
                <a:off x="1276071" y="4312863"/>
                <a:ext cx="4358054" cy="676656"/>
              </a:xfrm>
              <a:prstGeom prst="rect">
                <a:avLst/>
              </a:prstGeom>
              <a:noFill/>
            </p:spPr>
            <p:txBody>
              <a:bodyPr wrap="square" rtlCol="0" anchor="b">
                <a:normAutofit/>
              </a:bodyPr>
              <a:lstStyle/>
              <a:p>
                <a:r>
                  <a:rPr lang="zh-CN" altLang="en-US" sz="2800" b="1" dirty="0"/>
                  <a:t>使用Git拉取</a:t>
                </a:r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136" y="1041945"/>
            <a:ext cx="4935464" cy="1898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1ACE4E9-135F-DA1E-DC32-A072EEBFAAB9}"/>
              </a:ext>
            </a:extLst>
          </p:cNvPr>
          <p:cNvSpPr/>
          <p:nvPr/>
        </p:nvSpPr>
        <p:spPr>
          <a:xfrm>
            <a:off x="578541" y="408843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effectLst/>
              </a:rPr>
              <a:t>前端源码部署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7006ECE-F6AE-590D-0CED-E5E85D375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136" y="3519786"/>
            <a:ext cx="4935464" cy="2499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57738f32-ba21-44a4-b11f-a53b3e5cd575.source.4.zh-Hans.pptx"/>
          <p:cNvGrpSpPr/>
          <p:nvPr/>
        </p:nvGrpSpPr>
        <p:grpSpPr>
          <a:xfrm>
            <a:off x="601033" y="1297305"/>
            <a:ext cx="10601780" cy="5105400"/>
            <a:chOff x="601033" y="1028700"/>
            <a:chExt cx="10601780" cy="5105400"/>
          </a:xfrm>
        </p:grpSpPr>
        <p:sp>
          <p:nvSpPr>
            <p:cNvPr id="22" name="任意多边形: 形状 21"/>
            <p:cNvSpPr/>
            <p:nvPr/>
          </p:nvSpPr>
          <p:spPr>
            <a:xfrm>
              <a:off x="601033" y="1319578"/>
              <a:ext cx="476250" cy="377952"/>
            </a:xfrm>
            <a:custGeom>
              <a:avLst/>
              <a:gdLst>
                <a:gd name="connsiteX0" fmla="*/ 476250 w 476250"/>
                <a:gd name="connsiteY0" fmla="*/ 0 h 377952"/>
                <a:gd name="connsiteX1" fmla="*/ 476250 w 476250"/>
                <a:gd name="connsiteY1" fmla="*/ 81725 h 377952"/>
                <a:gd name="connsiteX2" fmla="*/ 367570 w 476250"/>
                <a:gd name="connsiteY2" fmla="*/ 187452 h 377952"/>
                <a:gd name="connsiteX3" fmla="*/ 476250 w 476250"/>
                <a:gd name="connsiteY3" fmla="*/ 187452 h 377952"/>
                <a:gd name="connsiteX4" fmla="*/ 476250 w 476250"/>
                <a:gd name="connsiteY4" fmla="*/ 377952 h 377952"/>
                <a:gd name="connsiteX5" fmla="*/ 285750 w 476250"/>
                <a:gd name="connsiteY5" fmla="*/ 377952 h 377952"/>
                <a:gd name="connsiteX6" fmla="*/ 285750 w 476250"/>
                <a:gd name="connsiteY6" fmla="*/ 187452 h 377952"/>
                <a:gd name="connsiteX7" fmla="*/ 476250 w 476250"/>
                <a:gd name="connsiteY7" fmla="*/ 0 h 377952"/>
                <a:gd name="connsiteX8" fmla="*/ 190500 w 476250"/>
                <a:gd name="connsiteY8" fmla="*/ 0 h 377952"/>
                <a:gd name="connsiteX9" fmla="*/ 190500 w 476250"/>
                <a:gd name="connsiteY9" fmla="*/ 81725 h 377952"/>
                <a:gd name="connsiteX10" fmla="*/ 81820 w 476250"/>
                <a:gd name="connsiteY10" fmla="*/ 187452 h 377952"/>
                <a:gd name="connsiteX11" fmla="*/ 190500 w 476250"/>
                <a:gd name="connsiteY11" fmla="*/ 187452 h 377952"/>
                <a:gd name="connsiteX12" fmla="*/ 190500 w 476250"/>
                <a:gd name="connsiteY12" fmla="*/ 377952 h 377952"/>
                <a:gd name="connsiteX13" fmla="*/ 0 w 476250"/>
                <a:gd name="connsiteY13" fmla="*/ 377952 h 377952"/>
                <a:gd name="connsiteX14" fmla="*/ 0 w 476250"/>
                <a:gd name="connsiteY14" fmla="*/ 187452 h 377952"/>
                <a:gd name="connsiteX15" fmla="*/ 190500 w 476250"/>
                <a:gd name="connsiteY15" fmla="*/ 0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6250" h="377952">
                  <a:moveTo>
                    <a:pt x="476250" y="0"/>
                  </a:moveTo>
                  <a:lnTo>
                    <a:pt x="476250" y="81725"/>
                  </a:lnTo>
                  <a:cubicBezTo>
                    <a:pt x="417383" y="81753"/>
                    <a:pt x="369219" y="128608"/>
                    <a:pt x="367570" y="187452"/>
                  </a:cubicBezTo>
                  <a:lnTo>
                    <a:pt x="476250" y="187452"/>
                  </a:lnTo>
                  <a:lnTo>
                    <a:pt x="476250" y="377952"/>
                  </a:lnTo>
                  <a:lnTo>
                    <a:pt x="285750" y="377952"/>
                  </a:lnTo>
                  <a:lnTo>
                    <a:pt x="285750" y="187452"/>
                  </a:lnTo>
                  <a:cubicBezTo>
                    <a:pt x="287415" y="83434"/>
                    <a:pt x="372219" y="-13"/>
                    <a:pt x="476250" y="0"/>
                  </a:cubicBezTo>
                  <a:close/>
                  <a:moveTo>
                    <a:pt x="190500" y="0"/>
                  </a:moveTo>
                  <a:lnTo>
                    <a:pt x="190500" y="81725"/>
                  </a:lnTo>
                  <a:cubicBezTo>
                    <a:pt x="131633" y="81753"/>
                    <a:pt x="83469" y="128608"/>
                    <a:pt x="81820" y="187452"/>
                  </a:cubicBezTo>
                  <a:lnTo>
                    <a:pt x="190500" y="187452"/>
                  </a:lnTo>
                  <a:lnTo>
                    <a:pt x="190500" y="377952"/>
                  </a:lnTo>
                  <a:lnTo>
                    <a:pt x="0" y="377952"/>
                  </a:lnTo>
                  <a:lnTo>
                    <a:pt x="0" y="187452"/>
                  </a:lnTo>
                  <a:cubicBezTo>
                    <a:pt x="1665" y="83434"/>
                    <a:pt x="86469" y="-13"/>
                    <a:pt x="190500" y="0"/>
                  </a:cubicBezTo>
                  <a:close/>
                </a:path>
              </a:pathLst>
            </a:custGeom>
            <a:solidFill>
              <a:schemeClr val="accent1"/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cxnSp>
          <p:nvCxnSpPr>
            <p:cNvPr id="5" name="îS1ïḍê"/>
            <p:cNvCxnSpPr/>
            <p:nvPr/>
          </p:nvCxnSpPr>
          <p:spPr>
            <a:xfrm>
              <a:off x="8158065" y="1028700"/>
              <a:ext cx="0" cy="51054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itle"/>
            <p:cNvSpPr txBox="1"/>
            <p:nvPr/>
          </p:nvSpPr>
          <p:spPr>
            <a:xfrm>
              <a:off x="919149" y="1654308"/>
              <a:ext cx="3909035" cy="16528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normAutofit/>
            </a:bodyPr>
            <a:lstStyle/>
            <a:p>
              <a:pPr algn="ctr"/>
              <a:r>
                <a:rPr kumimoji="1" lang="zh-CN" altLang="en-US" sz="2400" b="1" dirty="0">
                  <a:solidFill>
                    <a:schemeClr val="accent1"/>
                  </a:solidFill>
                </a:rPr>
                <a:t>将前端连接到后台</a:t>
              </a:r>
              <a:endParaRPr lang="en-US" dirty="0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5116515" y="1135875"/>
              <a:ext cx="4555857" cy="1212972"/>
              <a:chOff x="5116515" y="1135875"/>
              <a:chExt cx="4555857" cy="1212972"/>
            </a:xfrm>
          </p:grpSpPr>
          <p:sp>
            <p:nvSpPr>
              <p:cNvPr id="7" name="shape1"/>
              <p:cNvSpPr/>
              <p:nvPr/>
            </p:nvSpPr>
            <p:spPr>
              <a:xfrm>
                <a:off x="8102084" y="1697530"/>
                <a:ext cx="111967" cy="1119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" name="line1"/>
              <p:cNvCxnSpPr/>
              <p:nvPr/>
            </p:nvCxnSpPr>
            <p:spPr>
              <a:xfrm flipV="1">
                <a:off x="8102082" y="1753506"/>
                <a:ext cx="995266" cy="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Number1"/>
              <p:cNvSpPr/>
              <p:nvPr/>
            </p:nvSpPr>
            <p:spPr>
              <a:xfrm>
                <a:off x="9023148" y="1428894"/>
                <a:ext cx="649224" cy="64922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b="1" dirty="0"/>
                  <a:t>1</a:t>
                </a:r>
                <a:endParaRPr lang="zh-CN" altLang="en-US" b="1" dirty="0"/>
              </a:p>
            </p:txBody>
          </p:sp>
          <p:sp>
            <p:nvSpPr>
              <p:cNvPr id="20" name="ComponentBackground1"/>
              <p:cNvSpPr/>
              <p:nvPr/>
            </p:nvSpPr>
            <p:spPr>
              <a:xfrm>
                <a:off x="5116515" y="1135875"/>
                <a:ext cx="2609014" cy="1212972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Bullet1"/>
              <p:cNvSpPr/>
              <p:nvPr/>
            </p:nvSpPr>
            <p:spPr>
              <a:xfrm>
                <a:off x="5116515" y="1135875"/>
                <a:ext cx="2609014" cy="42038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zh-CN" altLang="en-US" b="1" dirty="0"/>
                  <a:t>邮箱激活</a:t>
                </a:r>
                <a:endParaRPr lang="en-US" dirty="0"/>
              </a:p>
            </p:txBody>
          </p:sp>
          <p:sp>
            <p:nvSpPr>
              <p:cNvPr id="272" name="Text1"/>
              <p:cNvSpPr txBox="1"/>
              <p:nvPr/>
            </p:nvSpPr>
            <p:spPr>
              <a:xfrm>
                <a:off x="5206173" y="1601007"/>
                <a:ext cx="2429698" cy="684309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通过邮箱收到激活链接，访问链接完成账户激活。</a:t>
                </a:r>
                <a:endParaRPr lang="en-US" dirty="0"/>
              </a:p>
            </p:txBody>
          </p:sp>
        </p:grpSp>
        <p:grpSp>
          <p:nvGrpSpPr>
            <p:cNvPr id="257" name="组合 256"/>
            <p:cNvGrpSpPr/>
            <p:nvPr/>
          </p:nvGrpSpPr>
          <p:grpSpPr>
            <a:xfrm>
              <a:off x="6587778" y="2349851"/>
              <a:ext cx="4611840" cy="1212972"/>
              <a:chOff x="6587778" y="2349851"/>
              <a:chExt cx="4611840" cy="1212972"/>
            </a:xfrm>
          </p:grpSpPr>
          <p:sp>
            <p:nvSpPr>
              <p:cNvPr id="9" name="shape2"/>
              <p:cNvSpPr/>
              <p:nvPr/>
            </p:nvSpPr>
            <p:spPr>
              <a:xfrm>
                <a:off x="8102082" y="2900353"/>
                <a:ext cx="111967" cy="1119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" name="line2"/>
              <p:cNvCxnSpPr>
                <a:endCxn id="9" idx="2"/>
              </p:cNvCxnSpPr>
              <p:nvPr/>
            </p:nvCxnSpPr>
            <p:spPr>
              <a:xfrm>
                <a:off x="7187250" y="2955641"/>
                <a:ext cx="914832" cy="696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Number2"/>
              <p:cNvSpPr/>
              <p:nvPr/>
            </p:nvSpPr>
            <p:spPr>
              <a:xfrm>
                <a:off x="6587778" y="2631725"/>
                <a:ext cx="649224" cy="64922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b="1" dirty="0"/>
                  <a:t>2</a:t>
                </a:r>
                <a:endParaRPr lang="zh-CN" altLang="en-US" b="1" dirty="0"/>
              </a:p>
            </p:txBody>
          </p:sp>
          <p:sp>
            <p:nvSpPr>
              <p:cNvPr id="256" name="ComponentBackground2"/>
              <p:cNvSpPr/>
              <p:nvPr/>
            </p:nvSpPr>
            <p:spPr>
              <a:xfrm>
                <a:off x="8590604" y="2349851"/>
                <a:ext cx="2609014" cy="1212972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8" name="Bullet2"/>
              <p:cNvSpPr/>
              <p:nvPr/>
            </p:nvSpPr>
            <p:spPr>
              <a:xfrm>
                <a:off x="8590604" y="2349851"/>
                <a:ext cx="2609014" cy="42038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zh-CN" altLang="en-US" b="1" dirty="0"/>
                  <a:t>登录账号</a:t>
                </a:r>
                <a:endParaRPr lang="en-US" dirty="0"/>
              </a:p>
            </p:txBody>
          </p:sp>
          <p:sp>
            <p:nvSpPr>
              <p:cNvPr id="277" name="Text2"/>
              <p:cNvSpPr txBox="1"/>
              <p:nvPr/>
            </p:nvSpPr>
            <p:spPr>
              <a:xfrm>
                <a:off x="8680262" y="2821058"/>
                <a:ext cx="2429698" cy="684309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激活账户后，登录账号会跳转到小程序建立页面。</a:t>
                </a:r>
                <a:endParaRPr lang="en-US" dirty="0"/>
              </a:p>
            </p:txBody>
          </p:sp>
        </p:grpSp>
        <p:grpSp>
          <p:nvGrpSpPr>
            <p:cNvPr id="259" name="组合 258"/>
            <p:cNvGrpSpPr/>
            <p:nvPr/>
          </p:nvGrpSpPr>
          <p:grpSpPr>
            <a:xfrm>
              <a:off x="5116515" y="3559257"/>
              <a:ext cx="4555857" cy="1212972"/>
              <a:chOff x="5116515" y="3559257"/>
              <a:chExt cx="4555857" cy="1212972"/>
            </a:xfrm>
          </p:grpSpPr>
          <p:sp>
            <p:nvSpPr>
              <p:cNvPr id="11" name="shape3"/>
              <p:cNvSpPr/>
              <p:nvPr/>
            </p:nvSpPr>
            <p:spPr>
              <a:xfrm>
                <a:off x="8102082" y="4103764"/>
                <a:ext cx="111967" cy="1119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60" name="line3"/>
              <p:cNvCxnSpPr/>
              <p:nvPr/>
            </p:nvCxnSpPr>
            <p:spPr>
              <a:xfrm>
                <a:off x="8193827" y="4154591"/>
                <a:ext cx="903521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Number3"/>
              <p:cNvSpPr/>
              <p:nvPr/>
            </p:nvSpPr>
            <p:spPr>
              <a:xfrm>
                <a:off x="9023148" y="3829979"/>
                <a:ext cx="649224" cy="64922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b="1" dirty="0"/>
                  <a:t>3</a:t>
                </a:r>
                <a:endParaRPr lang="zh-CN" altLang="en-US" b="1" dirty="0"/>
              </a:p>
            </p:txBody>
          </p:sp>
          <p:sp>
            <p:nvSpPr>
              <p:cNvPr id="266" name="ComponentBackground3"/>
              <p:cNvSpPr/>
              <p:nvPr/>
            </p:nvSpPr>
            <p:spPr>
              <a:xfrm>
                <a:off x="5116515" y="3559257"/>
                <a:ext cx="2609014" cy="1212972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Bullet3"/>
              <p:cNvSpPr/>
              <p:nvPr/>
            </p:nvSpPr>
            <p:spPr>
              <a:xfrm>
                <a:off x="5116515" y="3559257"/>
                <a:ext cx="2609014" cy="42038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zh-CN" altLang="en-US" b="1" dirty="0"/>
                  <a:t>小程序命名</a:t>
                </a:r>
                <a:endParaRPr lang="en-US" dirty="0"/>
              </a:p>
            </p:txBody>
          </p:sp>
          <p:sp>
            <p:nvSpPr>
              <p:cNvPr id="281" name="Text3"/>
              <p:cNvSpPr txBox="1"/>
              <p:nvPr/>
            </p:nvSpPr>
            <p:spPr>
              <a:xfrm>
                <a:off x="5206173" y="4032705"/>
                <a:ext cx="2429698" cy="684309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小程序名称必须与微信注册名称一致，提交后进入后台。</a:t>
                </a:r>
                <a:endParaRPr lang="en-US" dirty="0"/>
              </a:p>
            </p:txBody>
          </p:sp>
        </p:grpSp>
        <p:grpSp>
          <p:nvGrpSpPr>
            <p:cNvPr id="261" name="组合 260"/>
            <p:cNvGrpSpPr/>
            <p:nvPr/>
          </p:nvGrpSpPr>
          <p:grpSpPr>
            <a:xfrm>
              <a:off x="6590973" y="4748264"/>
              <a:ext cx="4611840" cy="1212972"/>
              <a:chOff x="6590973" y="4748264"/>
              <a:chExt cx="4611840" cy="1212972"/>
            </a:xfrm>
          </p:grpSpPr>
          <p:sp>
            <p:nvSpPr>
              <p:cNvPr id="4" name="shape4"/>
              <p:cNvSpPr/>
              <p:nvPr/>
            </p:nvSpPr>
            <p:spPr>
              <a:xfrm>
                <a:off x="8105277" y="5298766"/>
                <a:ext cx="111967" cy="1119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" name="line4"/>
              <p:cNvCxnSpPr>
                <a:endCxn id="4" idx="2"/>
              </p:cNvCxnSpPr>
              <p:nvPr/>
            </p:nvCxnSpPr>
            <p:spPr>
              <a:xfrm>
                <a:off x="7190445" y="5354054"/>
                <a:ext cx="914832" cy="696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Number4"/>
              <p:cNvSpPr/>
              <p:nvPr/>
            </p:nvSpPr>
            <p:spPr>
              <a:xfrm>
                <a:off x="6590973" y="5030138"/>
                <a:ext cx="649224" cy="64922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b="1" dirty="0"/>
                  <a:t>4</a:t>
                </a:r>
                <a:endParaRPr lang="zh-CN" altLang="en-US" b="1" dirty="0"/>
              </a:p>
            </p:txBody>
          </p:sp>
          <p:sp>
            <p:nvSpPr>
              <p:cNvPr id="10" name="ComponentBackground4"/>
              <p:cNvSpPr/>
              <p:nvPr/>
            </p:nvSpPr>
            <p:spPr>
              <a:xfrm>
                <a:off x="8593799" y="4748264"/>
                <a:ext cx="2609014" cy="1212972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Bullet4"/>
              <p:cNvSpPr/>
              <p:nvPr/>
            </p:nvSpPr>
            <p:spPr>
              <a:xfrm>
                <a:off x="8593799" y="4748264"/>
                <a:ext cx="2609014" cy="42038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zh-CN" altLang="en-US" b="1" dirty="0"/>
                  <a:t>审核通过</a:t>
                </a:r>
                <a:endParaRPr lang="en-US" dirty="0"/>
              </a:p>
            </p:txBody>
          </p:sp>
          <p:sp>
            <p:nvSpPr>
              <p:cNvPr id="16" name="Text4"/>
              <p:cNvSpPr txBox="1"/>
              <p:nvPr/>
            </p:nvSpPr>
            <p:spPr>
              <a:xfrm>
                <a:off x="8683457" y="5219471"/>
                <a:ext cx="2429698" cy="684309"/>
              </a:xfrm>
              <a:prstGeom prst="rect">
                <a:avLst/>
              </a:prstGeom>
              <a:noFill/>
            </p:spPr>
            <p:txBody>
              <a:bodyPr wrap="square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提交的小程序需要审核通过才能获取alliance_key和域名。</a:t>
                </a:r>
                <a:endParaRPr lang="en-US" dirty="0"/>
              </a:p>
            </p:txBody>
          </p:sp>
        </p:grp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646D8D38-F590-ADA9-0C75-844ACC584501}"/>
              </a:ext>
            </a:extLst>
          </p:cNvPr>
          <p:cNvSpPr/>
          <p:nvPr/>
        </p:nvSpPr>
        <p:spPr>
          <a:xfrm>
            <a:off x="1079969" y="378879"/>
            <a:ext cx="33009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effectLst/>
              </a:rPr>
              <a:t>管理</a:t>
            </a:r>
            <a:r>
              <a:rPr lang="en-US" altLang="zh-CN" sz="5400" b="0" cap="none" spc="0" dirty="0">
                <a:ln w="0"/>
                <a:effectLst/>
              </a:rPr>
              <a:t>v</a:t>
            </a:r>
            <a:r>
              <a:rPr lang="zh-CN" altLang="en-US" sz="5400" b="0" cap="none" spc="0" dirty="0">
                <a:ln w="0"/>
                <a:effectLst/>
              </a:rPr>
              <a:t>后台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76B2C2D-BBF6-C48D-5C4B-DBAC0CA82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" y="4098584"/>
            <a:ext cx="4980090" cy="2148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3524FCE-ED8D-6603-112E-E1F2ACFF6D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953"/>
          <a:stretch/>
        </p:blipFill>
        <p:spPr>
          <a:xfrm>
            <a:off x="1910653" y="3675663"/>
            <a:ext cx="8345447" cy="9492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340042"/>
            <a:ext cx="10858500" cy="900112"/>
          </a:xfrm>
        </p:spPr>
        <p:txBody>
          <a:bodyPr>
            <a:noAutofit/>
          </a:bodyPr>
          <a:lstStyle/>
          <a:p>
            <a:r>
              <a:rPr lang="zh-CN" altLang="en-US" sz="5400" b="0" dirty="0">
                <a:ln w="0"/>
                <a:latin typeface="+mn-lt"/>
                <a:ea typeface="+mn-ea"/>
                <a:cs typeface="+mn-cs"/>
              </a:rPr>
              <a:t>配置前端</a:t>
            </a:r>
          </a:p>
        </p:txBody>
      </p:sp>
      <p:grpSp>
        <p:nvGrpSpPr>
          <p:cNvPr id="49" name="3a8a7fb1-8029-49e7-91d1-964eb661ec47.source.4.zh-Hans.pptx"/>
          <p:cNvGrpSpPr/>
          <p:nvPr/>
        </p:nvGrpSpPr>
        <p:grpSpPr>
          <a:xfrm>
            <a:off x="660400" y="1341755"/>
            <a:ext cx="10865929" cy="4804361"/>
            <a:chOff x="660400" y="1130300"/>
            <a:chExt cx="10865929" cy="4804361"/>
          </a:xfrm>
        </p:grpSpPr>
        <p:cxnSp>
          <p:nvCxnSpPr>
            <p:cNvPr id="4" name="ïṥ1íḍê"/>
            <p:cNvCxnSpPr/>
            <p:nvPr/>
          </p:nvCxnSpPr>
          <p:spPr>
            <a:xfrm>
              <a:off x="3376153" y="2494108"/>
              <a:ext cx="1" cy="3440553"/>
            </a:xfrm>
            <a:prstGeom prst="line">
              <a:avLst/>
            </a:prstGeom>
            <a:ln w="63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íŝ1idé"/>
            <p:cNvCxnSpPr/>
            <p:nvPr/>
          </p:nvCxnSpPr>
          <p:spPr>
            <a:xfrm>
              <a:off x="6092396" y="2478411"/>
              <a:ext cx="1" cy="3440553"/>
            </a:xfrm>
            <a:prstGeom prst="line">
              <a:avLst/>
            </a:prstGeom>
            <a:ln w="63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ï$ļïdè"/>
            <p:cNvCxnSpPr/>
            <p:nvPr/>
          </p:nvCxnSpPr>
          <p:spPr>
            <a:xfrm>
              <a:off x="8808640" y="2478411"/>
              <a:ext cx="1" cy="3440553"/>
            </a:xfrm>
            <a:prstGeom prst="line">
              <a:avLst/>
            </a:prstGeom>
            <a:ln w="63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itle"/>
            <p:cNvSpPr txBox="1"/>
            <p:nvPr/>
          </p:nvSpPr>
          <p:spPr>
            <a:xfrm>
              <a:off x="660400" y="1130300"/>
              <a:ext cx="10858500" cy="461665"/>
            </a:xfrm>
            <a:prstGeom prst="rect">
              <a:avLst/>
            </a:prstGeom>
            <a:noFill/>
          </p:spPr>
          <p:txBody>
            <a:bodyPr vert="horz" wrap="square" rtlCol="0">
              <a:normAutofit/>
            </a:bodyPr>
            <a:lstStyle/>
            <a:p>
              <a:pPr algn="ctr"/>
              <a:r>
                <a:rPr lang="zh-CN" altLang="en-US" sz="2400" b="1" dirty="0"/>
                <a:t>使用微信开发者工具打开源码，进行环境配置。</a:t>
              </a:r>
              <a:endParaRPr lang="en-US" dirty="0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74343" y="2087001"/>
              <a:ext cx="2703256" cy="3847660"/>
              <a:chOff x="674343" y="2087001"/>
              <a:chExt cx="2703256" cy="3847660"/>
            </a:xfrm>
          </p:grpSpPr>
          <p:sp>
            <p:nvSpPr>
              <p:cNvPr id="7" name="Bullet1"/>
              <p:cNvSpPr/>
              <p:nvPr/>
            </p:nvSpPr>
            <p:spPr bwMode="auto">
              <a:xfrm>
                <a:off x="674343" y="4461129"/>
                <a:ext cx="2703256" cy="546170"/>
              </a:xfrm>
              <a:prstGeom prst="rect">
                <a:avLst/>
              </a:prstGeom>
              <a:solidFill>
                <a:schemeClr val="accent1">
                  <a:alpha val="80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FFFFFF"/>
                    </a:solidFill>
                  </a:rPr>
                  <a:t>配置alliance_key</a:t>
                </a:r>
                <a:endParaRPr lang="en-US" dirty="0"/>
              </a:p>
            </p:txBody>
          </p:sp>
          <p:sp>
            <p:nvSpPr>
              <p:cNvPr id="8" name="Number1"/>
              <p:cNvSpPr/>
              <p:nvPr/>
            </p:nvSpPr>
            <p:spPr bwMode="auto">
              <a:xfrm>
                <a:off x="1551360" y="2447276"/>
                <a:ext cx="949222" cy="94922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accent1"/>
                    </a:solidFill>
                  </a:rPr>
                  <a:t>1</a:t>
                </a:r>
                <a:endParaRPr lang="zh-CN" altLang="en-US" sz="2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IconBackground1"/>
              <p:cNvSpPr/>
              <p:nvPr/>
            </p:nvSpPr>
            <p:spPr>
              <a:xfrm>
                <a:off x="1765025" y="2087001"/>
                <a:ext cx="521893" cy="521896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4" name="Icon1"/>
              <p:cNvSpPr/>
              <p:nvPr/>
            </p:nvSpPr>
            <p:spPr bwMode="auto">
              <a:xfrm>
                <a:off x="1940374" y="2214890"/>
                <a:ext cx="171194" cy="266115"/>
              </a:xfrm>
              <a:custGeom>
                <a:avLst/>
                <a:gdLst>
                  <a:gd name="connsiteX0" fmla="*/ 176696 w 389239"/>
                  <a:gd name="connsiteY0" fmla="*/ 370286 h 605057"/>
                  <a:gd name="connsiteX1" fmla="*/ 194642 w 389239"/>
                  <a:gd name="connsiteY1" fmla="*/ 372045 h 605057"/>
                  <a:gd name="connsiteX2" fmla="*/ 212402 w 389239"/>
                  <a:gd name="connsiteY2" fmla="*/ 370286 h 605057"/>
                  <a:gd name="connsiteX3" fmla="*/ 212402 w 389239"/>
                  <a:gd name="connsiteY3" fmla="*/ 390185 h 605057"/>
                  <a:gd name="connsiteX4" fmla="*/ 176696 w 389239"/>
                  <a:gd name="connsiteY4" fmla="*/ 390185 h 605057"/>
                  <a:gd name="connsiteX5" fmla="*/ 100746 w 389239"/>
                  <a:gd name="connsiteY5" fmla="*/ 320043 h 605057"/>
                  <a:gd name="connsiteX6" fmla="*/ 115509 w 389239"/>
                  <a:gd name="connsiteY6" fmla="*/ 336263 h 605057"/>
                  <a:gd name="connsiteX7" fmla="*/ 33241 w 389239"/>
                  <a:gd name="connsiteY7" fmla="*/ 360733 h 605057"/>
                  <a:gd name="connsiteX8" fmla="*/ 19870 w 389239"/>
                  <a:gd name="connsiteY8" fmla="*/ 378714 h 605057"/>
                  <a:gd name="connsiteX9" fmla="*/ 19870 w 389239"/>
                  <a:gd name="connsiteY9" fmla="*/ 410691 h 605057"/>
                  <a:gd name="connsiteX10" fmla="*/ 177442 w 389239"/>
                  <a:gd name="connsiteY10" fmla="*/ 584388 h 605057"/>
                  <a:gd name="connsiteX11" fmla="*/ 156829 w 389239"/>
                  <a:gd name="connsiteY11" fmla="*/ 535727 h 605057"/>
                  <a:gd name="connsiteX12" fmla="*/ 176699 w 389239"/>
                  <a:gd name="connsiteY12" fmla="*/ 403369 h 605057"/>
                  <a:gd name="connsiteX13" fmla="*/ 212633 w 389239"/>
                  <a:gd name="connsiteY13" fmla="*/ 403369 h 605057"/>
                  <a:gd name="connsiteX14" fmla="*/ 232411 w 389239"/>
                  <a:gd name="connsiteY14" fmla="*/ 535727 h 605057"/>
                  <a:gd name="connsiteX15" fmla="*/ 211798 w 389239"/>
                  <a:gd name="connsiteY15" fmla="*/ 584388 h 605057"/>
                  <a:gd name="connsiteX16" fmla="*/ 369462 w 389239"/>
                  <a:gd name="connsiteY16" fmla="*/ 410691 h 605057"/>
                  <a:gd name="connsiteX17" fmla="*/ 369462 w 389239"/>
                  <a:gd name="connsiteY17" fmla="*/ 378714 h 605057"/>
                  <a:gd name="connsiteX18" fmla="*/ 355998 w 389239"/>
                  <a:gd name="connsiteY18" fmla="*/ 360733 h 605057"/>
                  <a:gd name="connsiteX19" fmla="*/ 273730 w 389239"/>
                  <a:gd name="connsiteY19" fmla="*/ 336263 h 605057"/>
                  <a:gd name="connsiteX20" fmla="*/ 288494 w 389239"/>
                  <a:gd name="connsiteY20" fmla="*/ 320043 h 605057"/>
                  <a:gd name="connsiteX21" fmla="*/ 361662 w 389239"/>
                  <a:gd name="connsiteY21" fmla="*/ 341732 h 605057"/>
                  <a:gd name="connsiteX22" fmla="*/ 389239 w 389239"/>
                  <a:gd name="connsiteY22" fmla="*/ 378714 h 605057"/>
                  <a:gd name="connsiteX23" fmla="*/ 389239 w 389239"/>
                  <a:gd name="connsiteY23" fmla="*/ 410691 h 605057"/>
                  <a:gd name="connsiteX24" fmla="*/ 194620 w 389239"/>
                  <a:gd name="connsiteY24" fmla="*/ 605057 h 605057"/>
                  <a:gd name="connsiteX25" fmla="*/ 0 w 389239"/>
                  <a:gd name="connsiteY25" fmla="*/ 410691 h 605057"/>
                  <a:gd name="connsiteX26" fmla="*/ 0 w 389239"/>
                  <a:gd name="connsiteY26" fmla="*/ 378714 h 605057"/>
                  <a:gd name="connsiteX27" fmla="*/ 27577 w 389239"/>
                  <a:gd name="connsiteY27" fmla="*/ 341732 h 605057"/>
                  <a:gd name="connsiteX28" fmla="*/ 85297 w 389239"/>
                  <a:gd name="connsiteY28" fmla="*/ 177283 h 605057"/>
                  <a:gd name="connsiteX29" fmla="*/ 79541 w 389239"/>
                  <a:gd name="connsiteY29" fmla="*/ 179971 h 605057"/>
                  <a:gd name="connsiteX30" fmla="*/ 77127 w 389239"/>
                  <a:gd name="connsiteY30" fmla="*/ 180342 h 605057"/>
                  <a:gd name="connsiteX31" fmla="*/ 67936 w 389239"/>
                  <a:gd name="connsiteY31" fmla="*/ 192487 h 605057"/>
                  <a:gd name="connsiteX32" fmla="*/ 69700 w 389239"/>
                  <a:gd name="connsiteY32" fmla="*/ 218723 h 605057"/>
                  <a:gd name="connsiteX33" fmla="*/ 95880 w 389239"/>
                  <a:gd name="connsiteY33" fmla="*/ 244773 h 605057"/>
                  <a:gd name="connsiteX34" fmla="*/ 105349 w 389239"/>
                  <a:gd name="connsiteY34" fmla="*/ 250707 h 605057"/>
                  <a:gd name="connsiteX35" fmla="*/ 194655 w 389239"/>
                  <a:gd name="connsiteY35" fmla="*/ 332474 h 605057"/>
                  <a:gd name="connsiteX36" fmla="*/ 283962 w 389239"/>
                  <a:gd name="connsiteY36" fmla="*/ 250707 h 605057"/>
                  <a:gd name="connsiteX37" fmla="*/ 293060 w 389239"/>
                  <a:gd name="connsiteY37" fmla="*/ 244773 h 605057"/>
                  <a:gd name="connsiteX38" fmla="*/ 293245 w 389239"/>
                  <a:gd name="connsiteY38" fmla="*/ 244773 h 605057"/>
                  <a:gd name="connsiteX39" fmla="*/ 319610 w 389239"/>
                  <a:gd name="connsiteY39" fmla="*/ 218723 h 605057"/>
                  <a:gd name="connsiteX40" fmla="*/ 312184 w 389239"/>
                  <a:gd name="connsiteY40" fmla="*/ 180342 h 605057"/>
                  <a:gd name="connsiteX41" fmla="*/ 309770 w 389239"/>
                  <a:gd name="connsiteY41" fmla="*/ 179971 h 605057"/>
                  <a:gd name="connsiteX42" fmla="*/ 304107 w 389239"/>
                  <a:gd name="connsiteY42" fmla="*/ 177283 h 605057"/>
                  <a:gd name="connsiteX43" fmla="*/ 285169 w 389239"/>
                  <a:gd name="connsiteY43" fmla="*/ 196473 h 605057"/>
                  <a:gd name="connsiteX44" fmla="*/ 285262 w 389239"/>
                  <a:gd name="connsiteY44" fmla="*/ 197215 h 605057"/>
                  <a:gd name="connsiteX45" fmla="*/ 244972 w 389239"/>
                  <a:gd name="connsiteY45" fmla="*/ 237450 h 605057"/>
                  <a:gd name="connsiteX46" fmla="*/ 204774 w 389239"/>
                  <a:gd name="connsiteY46" fmla="*/ 197215 h 605057"/>
                  <a:gd name="connsiteX47" fmla="*/ 205331 w 389239"/>
                  <a:gd name="connsiteY47" fmla="*/ 191745 h 605057"/>
                  <a:gd name="connsiteX48" fmla="*/ 184072 w 389239"/>
                  <a:gd name="connsiteY48" fmla="*/ 191745 h 605057"/>
                  <a:gd name="connsiteX49" fmla="*/ 184629 w 389239"/>
                  <a:gd name="connsiteY49" fmla="*/ 197215 h 605057"/>
                  <a:gd name="connsiteX50" fmla="*/ 144339 w 389239"/>
                  <a:gd name="connsiteY50" fmla="*/ 237450 h 605057"/>
                  <a:gd name="connsiteX51" fmla="*/ 104049 w 389239"/>
                  <a:gd name="connsiteY51" fmla="*/ 197215 h 605057"/>
                  <a:gd name="connsiteX52" fmla="*/ 104142 w 389239"/>
                  <a:gd name="connsiteY52" fmla="*/ 196473 h 605057"/>
                  <a:gd name="connsiteX53" fmla="*/ 85297 w 389239"/>
                  <a:gd name="connsiteY53" fmla="*/ 177283 h 605057"/>
                  <a:gd name="connsiteX54" fmla="*/ 244972 w 389239"/>
                  <a:gd name="connsiteY54" fmla="*/ 171813 h 605057"/>
                  <a:gd name="connsiteX55" fmla="*/ 222784 w 389239"/>
                  <a:gd name="connsiteY55" fmla="*/ 185534 h 605057"/>
                  <a:gd name="connsiteX56" fmla="*/ 224734 w 389239"/>
                  <a:gd name="connsiteY56" fmla="*/ 187110 h 605057"/>
                  <a:gd name="connsiteX57" fmla="*/ 224734 w 389239"/>
                  <a:gd name="connsiteY57" fmla="*/ 197586 h 605057"/>
                  <a:gd name="connsiteX58" fmla="*/ 220092 w 389239"/>
                  <a:gd name="connsiteY58" fmla="*/ 199532 h 605057"/>
                  <a:gd name="connsiteX59" fmla="*/ 244972 w 389239"/>
                  <a:gd name="connsiteY59" fmla="*/ 222524 h 605057"/>
                  <a:gd name="connsiteX60" fmla="*/ 270408 w 389239"/>
                  <a:gd name="connsiteY60" fmla="*/ 197215 h 605057"/>
                  <a:gd name="connsiteX61" fmla="*/ 244972 w 389239"/>
                  <a:gd name="connsiteY61" fmla="*/ 171813 h 605057"/>
                  <a:gd name="connsiteX62" fmla="*/ 144339 w 389239"/>
                  <a:gd name="connsiteY62" fmla="*/ 171813 h 605057"/>
                  <a:gd name="connsiteX63" fmla="*/ 118995 w 389239"/>
                  <a:gd name="connsiteY63" fmla="*/ 197215 h 605057"/>
                  <a:gd name="connsiteX64" fmla="*/ 144339 w 389239"/>
                  <a:gd name="connsiteY64" fmla="*/ 222524 h 605057"/>
                  <a:gd name="connsiteX65" fmla="*/ 169312 w 389239"/>
                  <a:gd name="connsiteY65" fmla="*/ 199532 h 605057"/>
                  <a:gd name="connsiteX66" fmla="*/ 164577 w 389239"/>
                  <a:gd name="connsiteY66" fmla="*/ 197586 h 605057"/>
                  <a:gd name="connsiteX67" fmla="*/ 164577 w 389239"/>
                  <a:gd name="connsiteY67" fmla="*/ 187110 h 605057"/>
                  <a:gd name="connsiteX68" fmla="*/ 166527 w 389239"/>
                  <a:gd name="connsiteY68" fmla="*/ 185534 h 605057"/>
                  <a:gd name="connsiteX69" fmla="*/ 144339 w 389239"/>
                  <a:gd name="connsiteY69" fmla="*/ 171813 h 605057"/>
                  <a:gd name="connsiteX70" fmla="*/ 156872 w 389239"/>
                  <a:gd name="connsiteY70" fmla="*/ 95330 h 605057"/>
                  <a:gd name="connsiteX71" fmla="*/ 91052 w 389239"/>
                  <a:gd name="connsiteY71" fmla="*/ 163377 h 605057"/>
                  <a:gd name="connsiteX72" fmla="*/ 108969 w 389239"/>
                  <a:gd name="connsiteY72" fmla="*/ 178395 h 605057"/>
                  <a:gd name="connsiteX73" fmla="*/ 144339 w 389239"/>
                  <a:gd name="connsiteY73" fmla="*/ 156980 h 605057"/>
                  <a:gd name="connsiteX74" fmla="*/ 179431 w 389239"/>
                  <a:gd name="connsiteY74" fmla="*/ 177839 h 605057"/>
                  <a:gd name="connsiteX75" fmla="*/ 209973 w 389239"/>
                  <a:gd name="connsiteY75" fmla="*/ 177839 h 605057"/>
                  <a:gd name="connsiteX76" fmla="*/ 244972 w 389239"/>
                  <a:gd name="connsiteY76" fmla="*/ 156980 h 605057"/>
                  <a:gd name="connsiteX77" fmla="*/ 280434 w 389239"/>
                  <a:gd name="connsiteY77" fmla="*/ 178395 h 605057"/>
                  <a:gd name="connsiteX78" fmla="*/ 298816 w 389239"/>
                  <a:gd name="connsiteY78" fmla="*/ 163191 h 605057"/>
                  <a:gd name="connsiteX79" fmla="*/ 272636 w 389239"/>
                  <a:gd name="connsiteY79" fmla="*/ 121751 h 605057"/>
                  <a:gd name="connsiteX80" fmla="*/ 156872 w 389239"/>
                  <a:gd name="connsiteY80" fmla="*/ 95330 h 605057"/>
                  <a:gd name="connsiteX81" fmla="*/ 197601 w 389239"/>
                  <a:gd name="connsiteY81" fmla="*/ 290 h 605057"/>
                  <a:gd name="connsiteX82" fmla="*/ 328058 w 389239"/>
                  <a:gd name="connsiteY82" fmla="*/ 95330 h 605057"/>
                  <a:gd name="connsiteX83" fmla="*/ 330101 w 389239"/>
                  <a:gd name="connsiteY83" fmla="*/ 119341 h 605057"/>
                  <a:gd name="connsiteX84" fmla="*/ 321746 w 389239"/>
                  <a:gd name="connsiteY84" fmla="*/ 158463 h 605057"/>
                  <a:gd name="connsiteX85" fmla="*/ 324716 w 389239"/>
                  <a:gd name="connsiteY85" fmla="*/ 163469 h 605057"/>
                  <a:gd name="connsiteX86" fmla="*/ 324623 w 389239"/>
                  <a:gd name="connsiteY86" fmla="*/ 164674 h 605057"/>
                  <a:gd name="connsiteX87" fmla="*/ 338363 w 389239"/>
                  <a:gd name="connsiteY87" fmla="*/ 225305 h 605057"/>
                  <a:gd name="connsiteX88" fmla="*/ 299744 w 389239"/>
                  <a:gd name="connsiteY88" fmla="*/ 263964 h 605057"/>
                  <a:gd name="connsiteX89" fmla="*/ 194655 w 389239"/>
                  <a:gd name="connsiteY89" fmla="*/ 352221 h 605057"/>
                  <a:gd name="connsiteX90" fmla="*/ 89567 w 389239"/>
                  <a:gd name="connsiteY90" fmla="*/ 263871 h 605057"/>
                  <a:gd name="connsiteX91" fmla="*/ 50948 w 389239"/>
                  <a:gd name="connsiteY91" fmla="*/ 225305 h 605057"/>
                  <a:gd name="connsiteX92" fmla="*/ 48720 w 389239"/>
                  <a:gd name="connsiteY92" fmla="*/ 187388 h 605057"/>
                  <a:gd name="connsiteX93" fmla="*/ 64687 w 389239"/>
                  <a:gd name="connsiteY93" fmla="*/ 164674 h 605057"/>
                  <a:gd name="connsiteX94" fmla="*/ 64594 w 389239"/>
                  <a:gd name="connsiteY94" fmla="*/ 163469 h 605057"/>
                  <a:gd name="connsiteX95" fmla="*/ 66730 w 389239"/>
                  <a:gd name="connsiteY95" fmla="*/ 159297 h 605057"/>
                  <a:gd name="connsiteX96" fmla="*/ 55311 w 389239"/>
                  <a:gd name="connsiteY96" fmla="*/ 130929 h 605057"/>
                  <a:gd name="connsiteX97" fmla="*/ 81862 w 389239"/>
                  <a:gd name="connsiteY97" fmla="*/ 55095 h 605057"/>
                  <a:gd name="connsiteX98" fmla="*/ 149631 w 389239"/>
                  <a:gd name="connsiteY98" fmla="*/ 22740 h 605057"/>
                  <a:gd name="connsiteX99" fmla="*/ 197601 w 389239"/>
                  <a:gd name="connsiteY99" fmla="*/ 290 h 60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389239" h="605057">
                    <a:moveTo>
                      <a:pt x="176696" y="370286"/>
                    </a:moveTo>
                    <a:cubicBezTo>
                      <a:pt x="182647" y="371397"/>
                      <a:pt x="188598" y="372045"/>
                      <a:pt x="194642" y="372045"/>
                    </a:cubicBezTo>
                    <a:cubicBezTo>
                      <a:pt x="200593" y="372045"/>
                      <a:pt x="206544" y="371397"/>
                      <a:pt x="212402" y="370286"/>
                    </a:cubicBezTo>
                    <a:lnTo>
                      <a:pt x="212402" y="390185"/>
                    </a:lnTo>
                    <a:lnTo>
                      <a:pt x="176696" y="390185"/>
                    </a:lnTo>
                    <a:close/>
                    <a:moveTo>
                      <a:pt x="100746" y="320043"/>
                    </a:moveTo>
                    <a:cubicBezTo>
                      <a:pt x="105481" y="325882"/>
                      <a:pt x="110402" y="331258"/>
                      <a:pt x="115509" y="336263"/>
                    </a:cubicBezTo>
                    <a:lnTo>
                      <a:pt x="33241" y="360733"/>
                    </a:lnTo>
                    <a:cubicBezTo>
                      <a:pt x="25256" y="363143"/>
                      <a:pt x="19870" y="370372"/>
                      <a:pt x="19870" y="378714"/>
                    </a:cubicBezTo>
                    <a:lnTo>
                      <a:pt x="19870" y="410691"/>
                    </a:lnTo>
                    <a:cubicBezTo>
                      <a:pt x="19870" y="501154"/>
                      <a:pt x="89139" y="575675"/>
                      <a:pt x="177442" y="584388"/>
                    </a:cubicBezTo>
                    <a:lnTo>
                      <a:pt x="156829" y="535727"/>
                    </a:lnTo>
                    <a:lnTo>
                      <a:pt x="176699" y="403369"/>
                    </a:lnTo>
                    <a:lnTo>
                      <a:pt x="212633" y="403369"/>
                    </a:lnTo>
                    <a:lnTo>
                      <a:pt x="232411" y="535727"/>
                    </a:lnTo>
                    <a:lnTo>
                      <a:pt x="211798" y="584388"/>
                    </a:lnTo>
                    <a:cubicBezTo>
                      <a:pt x="300193" y="575675"/>
                      <a:pt x="369462" y="501154"/>
                      <a:pt x="369462" y="410691"/>
                    </a:cubicBezTo>
                    <a:lnTo>
                      <a:pt x="369462" y="378714"/>
                    </a:lnTo>
                    <a:cubicBezTo>
                      <a:pt x="369462" y="370372"/>
                      <a:pt x="364076" y="363143"/>
                      <a:pt x="355998" y="360733"/>
                    </a:cubicBezTo>
                    <a:lnTo>
                      <a:pt x="273730" y="336263"/>
                    </a:lnTo>
                    <a:cubicBezTo>
                      <a:pt x="278837" y="331258"/>
                      <a:pt x="283851" y="325882"/>
                      <a:pt x="288494" y="320043"/>
                    </a:cubicBezTo>
                    <a:lnTo>
                      <a:pt x="361662" y="341732"/>
                    </a:lnTo>
                    <a:cubicBezTo>
                      <a:pt x="378097" y="346644"/>
                      <a:pt x="389239" y="361660"/>
                      <a:pt x="389239" y="378714"/>
                    </a:cubicBezTo>
                    <a:lnTo>
                      <a:pt x="389239" y="410691"/>
                    </a:lnTo>
                    <a:cubicBezTo>
                      <a:pt x="389239" y="518023"/>
                      <a:pt x="302143" y="605057"/>
                      <a:pt x="194620" y="605057"/>
                    </a:cubicBezTo>
                    <a:cubicBezTo>
                      <a:pt x="87189" y="605057"/>
                      <a:pt x="0" y="518023"/>
                      <a:pt x="0" y="410691"/>
                    </a:cubicBezTo>
                    <a:lnTo>
                      <a:pt x="0" y="378714"/>
                    </a:lnTo>
                    <a:cubicBezTo>
                      <a:pt x="0" y="361660"/>
                      <a:pt x="11235" y="346644"/>
                      <a:pt x="27577" y="341732"/>
                    </a:cubicBezTo>
                    <a:close/>
                    <a:moveTo>
                      <a:pt x="85297" y="177283"/>
                    </a:moveTo>
                    <a:cubicBezTo>
                      <a:pt x="83718" y="178673"/>
                      <a:pt x="81769" y="179693"/>
                      <a:pt x="79541" y="179971"/>
                    </a:cubicBezTo>
                    <a:cubicBezTo>
                      <a:pt x="78984" y="179971"/>
                      <a:pt x="77777" y="180157"/>
                      <a:pt x="77127" y="180342"/>
                    </a:cubicBezTo>
                    <a:cubicBezTo>
                      <a:pt x="71371" y="182289"/>
                      <a:pt x="68865" y="188778"/>
                      <a:pt x="67936" y="192487"/>
                    </a:cubicBezTo>
                    <a:cubicBezTo>
                      <a:pt x="65894" y="200089"/>
                      <a:pt x="66544" y="209730"/>
                      <a:pt x="69700" y="218723"/>
                    </a:cubicBezTo>
                    <a:cubicBezTo>
                      <a:pt x="75549" y="235688"/>
                      <a:pt x="87525" y="244773"/>
                      <a:pt x="95880" y="244773"/>
                    </a:cubicBezTo>
                    <a:cubicBezTo>
                      <a:pt x="99779" y="244773"/>
                      <a:pt x="103771" y="247091"/>
                      <a:pt x="105349" y="250707"/>
                    </a:cubicBezTo>
                    <a:cubicBezTo>
                      <a:pt x="122616" y="290200"/>
                      <a:pt x="155108" y="332474"/>
                      <a:pt x="194655" y="332474"/>
                    </a:cubicBezTo>
                    <a:cubicBezTo>
                      <a:pt x="234203" y="332474"/>
                      <a:pt x="266695" y="290200"/>
                      <a:pt x="283962" y="250707"/>
                    </a:cubicBezTo>
                    <a:cubicBezTo>
                      <a:pt x="285540" y="247091"/>
                      <a:pt x="289068" y="244773"/>
                      <a:pt x="293060" y="244773"/>
                    </a:cubicBezTo>
                    <a:lnTo>
                      <a:pt x="293245" y="244773"/>
                    </a:lnTo>
                    <a:cubicBezTo>
                      <a:pt x="301786" y="244773"/>
                      <a:pt x="313762" y="235688"/>
                      <a:pt x="319610" y="218723"/>
                    </a:cubicBezTo>
                    <a:cubicBezTo>
                      <a:pt x="326202" y="199903"/>
                      <a:pt x="321003" y="183401"/>
                      <a:pt x="312184" y="180342"/>
                    </a:cubicBezTo>
                    <a:cubicBezTo>
                      <a:pt x="311534" y="180157"/>
                      <a:pt x="310327" y="179971"/>
                      <a:pt x="309770" y="179971"/>
                    </a:cubicBezTo>
                    <a:cubicBezTo>
                      <a:pt x="307542" y="179693"/>
                      <a:pt x="305592" y="178673"/>
                      <a:pt x="304107" y="177283"/>
                    </a:cubicBezTo>
                    <a:cubicBezTo>
                      <a:pt x="294267" y="183587"/>
                      <a:pt x="287397" y="193043"/>
                      <a:pt x="285169" y="196473"/>
                    </a:cubicBezTo>
                    <a:cubicBezTo>
                      <a:pt x="285262" y="196751"/>
                      <a:pt x="285262" y="196937"/>
                      <a:pt x="285262" y="197215"/>
                    </a:cubicBezTo>
                    <a:cubicBezTo>
                      <a:pt x="285262" y="219372"/>
                      <a:pt x="267252" y="237450"/>
                      <a:pt x="244972" y="237450"/>
                    </a:cubicBezTo>
                    <a:cubicBezTo>
                      <a:pt x="222784" y="237450"/>
                      <a:pt x="204774" y="219372"/>
                      <a:pt x="204774" y="197215"/>
                    </a:cubicBezTo>
                    <a:cubicBezTo>
                      <a:pt x="204774" y="195361"/>
                      <a:pt x="205053" y="193599"/>
                      <a:pt x="205331" y="191745"/>
                    </a:cubicBezTo>
                    <a:cubicBezTo>
                      <a:pt x="198554" y="189056"/>
                      <a:pt x="190849" y="189056"/>
                      <a:pt x="184072" y="191745"/>
                    </a:cubicBezTo>
                    <a:cubicBezTo>
                      <a:pt x="184258" y="193599"/>
                      <a:pt x="184629" y="195361"/>
                      <a:pt x="184629" y="197215"/>
                    </a:cubicBezTo>
                    <a:cubicBezTo>
                      <a:pt x="184629" y="219372"/>
                      <a:pt x="166527" y="237450"/>
                      <a:pt x="144339" y="237450"/>
                    </a:cubicBezTo>
                    <a:cubicBezTo>
                      <a:pt x="122152" y="237450"/>
                      <a:pt x="104049" y="219372"/>
                      <a:pt x="104049" y="197215"/>
                    </a:cubicBezTo>
                    <a:cubicBezTo>
                      <a:pt x="104049" y="196937"/>
                      <a:pt x="104142" y="196751"/>
                      <a:pt x="104142" y="196473"/>
                    </a:cubicBezTo>
                    <a:cubicBezTo>
                      <a:pt x="101914" y="193043"/>
                      <a:pt x="95137" y="183494"/>
                      <a:pt x="85297" y="177283"/>
                    </a:cubicBezTo>
                    <a:close/>
                    <a:moveTo>
                      <a:pt x="244972" y="171813"/>
                    </a:moveTo>
                    <a:cubicBezTo>
                      <a:pt x="235317" y="171813"/>
                      <a:pt x="227147" y="177468"/>
                      <a:pt x="222784" y="185534"/>
                    </a:cubicBezTo>
                    <a:cubicBezTo>
                      <a:pt x="223434" y="186090"/>
                      <a:pt x="224177" y="186461"/>
                      <a:pt x="224734" y="187110"/>
                    </a:cubicBezTo>
                    <a:cubicBezTo>
                      <a:pt x="227704" y="189984"/>
                      <a:pt x="227612" y="194712"/>
                      <a:pt x="224734" y="197586"/>
                    </a:cubicBezTo>
                    <a:cubicBezTo>
                      <a:pt x="223434" y="198883"/>
                      <a:pt x="221763" y="199347"/>
                      <a:pt x="220092" y="199532"/>
                    </a:cubicBezTo>
                    <a:cubicBezTo>
                      <a:pt x="221299" y="212326"/>
                      <a:pt x="231789" y="222524"/>
                      <a:pt x="244972" y="222524"/>
                    </a:cubicBezTo>
                    <a:cubicBezTo>
                      <a:pt x="258990" y="222524"/>
                      <a:pt x="270408" y="211213"/>
                      <a:pt x="270408" y="197215"/>
                    </a:cubicBezTo>
                    <a:cubicBezTo>
                      <a:pt x="270408" y="183216"/>
                      <a:pt x="258990" y="171813"/>
                      <a:pt x="244972" y="171813"/>
                    </a:cubicBezTo>
                    <a:close/>
                    <a:moveTo>
                      <a:pt x="144339" y="171813"/>
                    </a:moveTo>
                    <a:cubicBezTo>
                      <a:pt x="130321" y="171813"/>
                      <a:pt x="118995" y="183216"/>
                      <a:pt x="118995" y="197215"/>
                    </a:cubicBezTo>
                    <a:cubicBezTo>
                      <a:pt x="118995" y="211213"/>
                      <a:pt x="130321" y="222524"/>
                      <a:pt x="144339" y="222524"/>
                    </a:cubicBezTo>
                    <a:cubicBezTo>
                      <a:pt x="157522" y="222524"/>
                      <a:pt x="168105" y="212326"/>
                      <a:pt x="169312" y="199532"/>
                    </a:cubicBezTo>
                    <a:cubicBezTo>
                      <a:pt x="167641" y="199347"/>
                      <a:pt x="165877" y="198883"/>
                      <a:pt x="164577" y="197586"/>
                    </a:cubicBezTo>
                    <a:cubicBezTo>
                      <a:pt x="161699" y="194712"/>
                      <a:pt x="161699" y="189984"/>
                      <a:pt x="164577" y="187110"/>
                    </a:cubicBezTo>
                    <a:cubicBezTo>
                      <a:pt x="165227" y="186461"/>
                      <a:pt x="165877" y="186090"/>
                      <a:pt x="166527" y="185534"/>
                    </a:cubicBezTo>
                    <a:cubicBezTo>
                      <a:pt x="162256" y="177468"/>
                      <a:pt x="154087" y="171813"/>
                      <a:pt x="144339" y="171813"/>
                    </a:cubicBezTo>
                    <a:close/>
                    <a:moveTo>
                      <a:pt x="156872" y="95330"/>
                    </a:moveTo>
                    <a:cubicBezTo>
                      <a:pt x="115189" y="104322"/>
                      <a:pt x="97086" y="145299"/>
                      <a:pt x="91052" y="163377"/>
                    </a:cubicBezTo>
                    <a:cubicBezTo>
                      <a:pt x="98572" y="167641"/>
                      <a:pt x="104513" y="173389"/>
                      <a:pt x="108969" y="178395"/>
                    </a:cubicBezTo>
                    <a:cubicBezTo>
                      <a:pt x="115746" y="165694"/>
                      <a:pt x="129022" y="156980"/>
                      <a:pt x="144339" y="156980"/>
                    </a:cubicBezTo>
                    <a:cubicBezTo>
                      <a:pt x="159471" y="156980"/>
                      <a:pt x="172561" y="165416"/>
                      <a:pt x="179431" y="177839"/>
                    </a:cubicBezTo>
                    <a:cubicBezTo>
                      <a:pt x="189178" y="174223"/>
                      <a:pt x="200225" y="174223"/>
                      <a:pt x="209973" y="177839"/>
                    </a:cubicBezTo>
                    <a:cubicBezTo>
                      <a:pt x="216843" y="165416"/>
                      <a:pt x="229932" y="156980"/>
                      <a:pt x="244972" y="156980"/>
                    </a:cubicBezTo>
                    <a:cubicBezTo>
                      <a:pt x="260382" y="156980"/>
                      <a:pt x="273657" y="165694"/>
                      <a:pt x="280434" y="178395"/>
                    </a:cubicBezTo>
                    <a:cubicBezTo>
                      <a:pt x="284983" y="173204"/>
                      <a:pt x="291110" y="167456"/>
                      <a:pt x="298816" y="163191"/>
                    </a:cubicBezTo>
                    <a:cubicBezTo>
                      <a:pt x="291574" y="135472"/>
                      <a:pt x="272636" y="121751"/>
                      <a:pt x="272636" y="121751"/>
                    </a:cubicBezTo>
                    <a:cubicBezTo>
                      <a:pt x="261960" y="166251"/>
                      <a:pt x="156872" y="95330"/>
                      <a:pt x="156872" y="95330"/>
                    </a:cubicBezTo>
                    <a:close/>
                    <a:moveTo>
                      <a:pt x="197601" y="290"/>
                    </a:moveTo>
                    <a:cubicBezTo>
                      <a:pt x="252445" y="-4064"/>
                      <a:pt x="319912" y="41304"/>
                      <a:pt x="328058" y="95330"/>
                    </a:cubicBezTo>
                    <a:cubicBezTo>
                      <a:pt x="329358" y="104415"/>
                      <a:pt x="330008" y="112295"/>
                      <a:pt x="330101" y="119341"/>
                    </a:cubicBezTo>
                    <a:cubicBezTo>
                      <a:pt x="330379" y="138438"/>
                      <a:pt x="326666" y="150676"/>
                      <a:pt x="321746" y="158463"/>
                    </a:cubicBezTo>
                    <a:cubicBezTo>
                      <a:pt x="323324" y="159576"/>
                      <a:pt x="324438" y="161337"/>
                      <a:pt x="324716" y="163469"/>
                    </a:cubicBezTo>
                    <a:cubicBezTo>
                      <a:pt x="324809" y="163933"/>
                      <a:pt x="324716" y="164304"/>
                      <a:pt x="324623" y="164674"/>
                    </a:cubicBezTo>
                    <a:cubicBezTo>
                      <a:pt x="341055" y="174872"/>
                      <a:pt x="347182" y="199810"/>
                      <a:pt x="338363" y="225305"/>
                    </a:cubicBezTo>
                    <a:cubicBezTo>
                      <a:pt x="331215" y="245793"/>
                      <a:pt x="315897" y="260812"/>
                      <a:pt x="299744" y="263964"/>
                    </a:cubicBezTo>
                    <a:cubicBezTo>
                      <a:pt x="279320" y="307629"/>
                      <a:pt x="241815" y="352221"/>
                      <a:pt x="194655" y="352221"/>
                    </a:cubicBezTo>
                    <a:cubicBezTo>
                      <a:pt x="147403" y="352221"/>
                      <a:pt x="109990" y="307536"/>
                      <a:pt x="89567" y="263871"/>
                    </a:cubicBezTo>
                    <a:cubicBezTo>
                      <a:pt x="73135" y="260534"/>
                      <a:pt x="58096" y="245608"/>
                      <a:pt x="50948" y="225305"/>
                    </a:cubicBezTo>
                    <a:cubicBezTo>
                      <a:pt x="46492" y="212419"/>
                      <a:pt x="45656" y="198976"/>
                      <a:pt x="48720" y="187388"/>
                    </a:cubicBezTo>
                    <a:cubicBezTo>
                      <a:pt x="51412" y="177283"/>
                      <a:pt x="57168" y="169403"/>
                      <a:pt x="64687" y="164674"/>
                    </a:cubicBezTo>
                    <a:cubicBezTo>
                      <a:pt x="64687" y="164304"/>
                      <a:pt x="64594" y="163933"/>
                      <a:pt x="64594" y="163469"/>
                    </a:cubicBezTo>
                    <a:cubicBezTo>
                      <a:pt x="64780" y="161801"/>
                      <a:pt x="65616" y="160410"/>
                      <a:pt x="66730" y="159297"/>
                    </a:cubicBezTo>
                    <a:cubicBezTo>
                      <a:pt x="59117" y="151510"/>
                      <a:pt x="55868" y="141683"/>
                      <a:pt x="55311" y="130929"/>
                    </a:cubicBezTo>
                    <a:cubicBezTo>
                      <a:pt x="53919" y="103766"/>
                      <a:pt x="70443" y="71318"/>
                      <a:pt x="81862" y="55095"/>
                    </a:cubicBezTo>
                    <a:cubicBezTo>
                      <a:pt x="110362" y="14952"/>
                      <a:pt x="149631" y="22740"/>
                      <a:pt x="149631" y="22740"/>
                    </a:cubicBezTo>
                    <a:cubicBezTo>
                      <a:pt x="162442" y="8718"/>
                      <a:pt x="179320" y="1742"/>
                      <a:pt x="197601" y="2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  <p:sp>
            <p:nvSpPr>
              <p:cNvPr id="11" name="Text1"/>
              <p:cNvSpPr txBox="1"/>
              <p:nvPr/>
            </p:nvSpPr>
            <p:spPr>
              <a:xfrm>
                <a:off x="676870" y="5174316"/>
                <a:ext cx="2698203" cy="76034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在config.js文件中填写后台生成的alliance_key。</a:t>
                </a:r>
                <a:endParaRPr lang="en-US" dirty="0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3374708" y="2087001"/>
              <a:ext cx="2719134" cy="3847660"/>
              <a:chOff x="3374708" y="2087001"/>
              <a:chExt cx="2719134" cy="3847660"/>
            </a:xfrm>
          </p:grpSpPr>
          <p:sp>
            <p:nvSpPr>
              <p:cNvPr id="12" name="Bullet2"/>
              <p:cNvSpPr/>
              <p:nvPr/>
            </p:nvSpPr>
            <p:spPr bwMode="auto">
              <a:xfrm>
                <a:off x="3374708" y="4461129"/>
                <a:ext cx="2719134" cy="546170"/>
              </a:xfrm>
              <a:prstGeom prst="rect">
                <a:avLst/>
              </a:prstGeom>
              <a:solidFill>
                <a:schemeClr val="accent2">
                  <a:alpha val="80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FFFFFF"/>
                    </a:solidFill>
                  </a:rPr>
                  <a:t>地图API配置</a:t>
                </a:r>
                <a:endParaRPr lang="en-US" dirty="0"/>
              </a:p>
            </p:txBody>
          </p:sp>
          <p:sp>
            <p:nvSpPr>
              <p:cNvPr id="13" name="Number2"/>
              <p:cNvSpPr/>
              <p:nvPr/>
            </p:nvSpPr>
            <p:spPr bwMode="auto">
              <a:xfrm>
                <a:off x="4259664" y="2447276"/>
                <a:ext cx="949222" cy="94922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accent2"/>
                    </a:solidFill>
                  </a:rPr>
                  <a:t>2</a:t>
                </a:r>
                <a:endParaRPr lang="zh-CN" altLang="en-US" sz="24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1" name="IconBackground2"/>
              <p:cNvSpPr/>
              <p:nvPr/>
            </p:nvSpPr>
            <p:spPr>
              <a:xfrm>
                <a:off x="4473329" y="2087001"/>
                <a:ext cx="521893" cy="521896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2" name="Icon2"/>
              <p:cNvSpPr/>
              <p:nvPr/>
            </p:nvSpPr>
            <p:spPr bwMode="auto">
              <a:xfrm>
                <a:off x="4601218" y="2224265"/>
                <a:ext cx="266115" cy="247366"/>
              </a:xfrm>
              <a:custGeom>
                <a:avLst/>
                <a:gdLst>
                  <a:gd name="T0" fmla="*/ 446 w 446"/>
                  <a:gd name="T1" fmla="*/ 163 h 415"/>
                  <a:gd name="T2" fmla="*/ 446 w 446"/>
                  <a:gd name="T3" fmla="*/ 270 h 415"/>
                  <a:gd name="T4" fmla="*/ 424 w 446"/>
                  <a:gd name="T5" fmla="*/ 291 h 415"/>
                  <a:gd name="T6" fmla="*/ 339 w 446"/>
                  <a:gd name="T7" fmla="*/ 291 h 415"/>
                  <a:gd name="T8" fmla="*/ 339 w 446"/>
                  <a:gd name="T9" fmla="*/ 377 h 415"/>
                  <a:gd name="T10" fmla="*/ 300 w 446"/>
                  <a:gd name="T11" fmla="*/ 415 h 415"/>
                  <a:gd name="T12" fmla="*/ 145 w 446"/>
                  <a:gd name="T13" fmla="*/ 415 h 415"/>
                  <a:gd name="T14" fmla="*/ 107 w 446"/>
                  <a:gd name="T15" fmla="*/ 377 h 415"/>
                  <a:gd name="T16" fmla="*/ 107 w 446"/>
                  <a:gd name="T17" fmla="*/ 291 h 415"/>
                  <a:gd name="T18" fmla="*/ 22 w 446"/>
                  <a:gd name="T19" fmla="*/ 291 h 415"/>
                  <a:gd name="T20" fmla="*/ 0 w 446"/>
                  <a:gd name="T21" fmla="*/ 270 h 415"/>
                  <a:gd name="T22" fmla="*/ 0 w 446"/>
                  <a:gd name="T23" fmla="*/ 163 h 415"/>
                  <a:gd name="T24" fmla="*/ 22 w 446"/>
                  <a:gd name="T25" fmla="*/ 142 h 415"/>
                  <a:gd name="T26" fmla="*/ 40 w 446"/>
                  <a:gd name="T27" fmla="*/ 142 h 415"/>
                  <a:gd name="T28" fmla="*/ 12 w 446"/>
                  <a:gd name="T29" fmla="*/ 95 h 415"/>
                  <a:gd name="T30" fmla="*/ 65 w 446"/>
                  <a:gd name="T31" fmla="*/ 42 h 415"/>
                  <a:gd name="T32" fmla="*/ 119 w 446"/>
                  <a:gd name="T33" fmla="*/ 95 h 415"/>
                  <a:gd name="T34" fmla="*/ 91 w 446"/>
                  <a:gd name="T35" fmla="*/ 142 h 415"/>
                  <a:gd name="T36" fmla="*/ 109 w 446"/>
                  <a:gd name="T37" fmla="*/ 142 h 415"/>
                  <a:gd name="T38" fmla="*/ 131 w 446"/>
                  <a:gd name="T39" fmla="*/ 163 h 415"/>
                  <a:gd name="T40" fmla="*/ 131 w 446"/>
                  <a:gd name="T41" fmla="*/ 180 h 415"/>
                  <a:gd name="T42" fmla="*/ 145 w 446"/>
                  <a:gd name="T43" fmla="*/ 177 h 415"/>
                  <a:gd name="T44" fmla="*/ 177 w 446"/>
                  <a:gd name="T45" fmla="*/ 177 h 415"/>
                  <a:gd name="T46" fmla="*/ 129 w 446"/>
                  <a:gd name="T47" fmla="*/ 95 h 415"/>
                  <a:gd name="T48" fmla="*/ 223 w 446"/>
                  <a:gd name="T49" fmla="*/ 0 h 415"/>
                  <a:gd name="T50" fmla="*/ 317 w 446"/>
                  <a:gd name="T51" fmla="*/ 95 h 415"/>
                  <a:gd name="T52" fmla="*/ 268 w 446"/>
                  <a:gd name="T53" fmla="*/ 177 h 415"/>
                  <a:gd name="T54" fmla="*/ 300 w 446"/>
                  <a:gd name="T55" fmla="*/ 177 h 415"/>
                  <a:gd name="T56" fmla="*/ 315 w 446"/>
                  <a:gd name="T57" fmla="*/ 180 h 415"/>
                  <a:gd name="T58" fmla="*/ 315 w 446"/>
                  <a:gd name="T59" fmla="*/ 163 h 415"/>
                  <a:gd name="T60" fmla="*/ 337 w 446"/>
                  <a:gd name="T61" fmla="*/ 142 h 415"/>
                  <a:gd name="T62" fmla="*/ 355 w 446"/>
                  <a:gd name="T63" fmla="*/ 142 h 415"/>
                  <a:gd name="T64" fmla="*/ 327 w 446"/>
                  <a:gd name="T65" fmla="*/ 95 h 415"/>
                  <a:gd name="T66" fmla="*/ 380 w 446"/>
                  <a:gd name="T67" fmla="*/ 42 h 415"/>
                  <a:gd name="T68" fmla="*/ 433 w 446"/>
                  <a:gd name="T69" fmla="*/ 95 h 415"/>
                  <a:gd name="T70" fmla="*/ 406 w 446"/>
                  <a:gd name="T71" fmla="*/ 142 h 415"/>
                  <a:gd name="T72" fmla="*/ 424 w 446"/>
                  <a:gd name="T73" fmla="*/ 142 h 415"/>
                  <a:gd name="T74" fmla="*/ 446 w 446"/>
                  <a:gd name="T75" fmla="*/ 163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6" h="415">
                    <a:moveTo>
                      <a:pt x="446" y="163"/>
                    </a:moveTo>
                    <a:lnTo>
                      <a:pt x="446" y="270"/>
                    </a:lnTo>
                    <a:cubicBezTo>
                      <a:pt x="446" y="282"/>
                      <a:pt x="436" y="291"/>
                      <a:pt x="424" y="291"/>
                    </a:cubicBezTo>
                    <a:lnTo>
                      <a:pt x="339" y="291"/>
                    </a:lnTo>
                    <a:lnTo>
                      <a:pt x="339" y="377"/>
                    </a:lnTo>
                    <a:cubicBezTo>
                      <a:pt x="339" y="398"/>
                      <a:pt x="322" y="415"/>
                      <a:pt x="300" y="415"/>
                    </a:cubicBezTo>
                    <a:lnTo>
                      <a:pt x="145" y="415"/>
                    </a:lnTo>
                    <a:cubicBezTo>
                      <a:pt x="124" y="415"/>
                      <a:pt x="107" y="398"/>
                      <a:pt x="107" y="377"/>
                    </a:cubicBezTo>
                    <a:lnTo>
                      <a:pt x="107" y="291"/>
                    </a:lnTo>
                    <a:lnTo>
                      <a:pt x="22" y="291"/>
                    </a:lnTo>
                    <a:cubicBezTo>
                      <a:pt x="10" y="291"/>
                      <a:pt x="0" y="282"/>
                      <a:pt x="0" y="270"/>
                    </a:cubicBezTo>
                    <a:lnTo>
                      <a:pt x="0" y="163"/>
                    </a:lnTo>
                    <a:cubicBezTo>
                      <a:pt x="0" y="151"/>
                      <a:pt x="10" y="142"/>
                      <a:pt x="22" y="142"/>
                    </a:cubicBezTo>
                    <a:lnTo>
                      <a:pt x="40" y="142"/>
                    </a:lnTo>
                    <a:cubicBezTo>
                      <a:pt x="24" y="132"/>
                      <a:pt x="12" y="115"/>
                      <a:pt x="12" y="95"/>
                    </a:cubicBezTo>
                    <a:cubicBezTo>
                      <a:pt x="12" y="66"/>
                      <a:pt x="36" y="42"/>
                      <a:pt x="65" y="42"/>
                    </a:cubicBezTo>
                    <a:cubicBezTo>
                      <a:pt x="95" y="42"/>
                      <a:pt x="119" y="66"/>
                      <a:pt x="119" y="95"/>
                    </a:cubicBezTo>
                    <a:cubicBezTo>
                      <a:pt x="119" y="115"/>
                      <a:pt x="107" y="132"/>
                      <a:pt x="91" y="142"/>
                    </a:cubicBezTo>
                    <a:lnTo>
                      <a:pt x="109" y="142"/>
                    </a:lnTo>
                    <a:cubicBezTo>
                      <a:pt x="121" y="142"/>
                      <a:pt x="131" y="151"/>
                      <a:pt x="131" y="163"/>
                    </a:cubicBezTo>
                    <a:lnTo>
                      <a:pt x="131" y="180"/>
                    </a:lnTo>
                    <a:cubicBezTo>
                      <a:pt x="135" y="178"/>
                      <a:pt x="140" y="177"/>
                      <a:pt x="145" y="177"/>
                    </a:cubicBezTo>
                    <a:lnTo>
                      <a:pt x="177" y="177"/>
                    </a:lnTo>
                    <a:cubicBezTo>
                      <a:pt x="148" y="161"/>
                      <a:pt x="129" y="130"/>
                      <a:pt x="129" y="95"/>
                    </a:cubicBezTo>
                    <a:cubicBezTo>
                      <a:pt x="129" y="42"/>
                      <a:pt x="171" y="0"/>
                      <a:pt x="223" y="0"/>
                    </a:cubicBezTo>
                    <a:cubicBezTo>
                      <a:pt x="275" y="0"/>
                      <a:pt x="317" y="42"/>
                      <a:pt x="317" y="95"/>
                    </a:cubicBezTo>
                    <a:cubicBezTo>
                      <a:pt x="317" y="130"/>
                      <a:pt x="297" y="161"/>
                      <a:pt x="268" y="177"/>
                    </a:cubicBezTo>
                    <a:lnTo>
                      <a:pt x="300" y="177"/>
                    </a:lnTo>
                    <a:cubicBezTo>
                      <a:pt x="305" y="177"/>
                      <a:pt x="310" y="178"/>
                      <a:pt x="315" y="180"/>
                    </a:cubicBezTo>
                    <a:lnTo>
                      <a:pt x="315" y="163"/>
                    </a:lnTo>
                    <a:cubicBezTo>
                      <a:pt x="315" y="151"/>
                      <a:pt x="325" y="142"/>
                      <a:pt x="337" y="142"/>
                    </a:cubicBezTo>
                    <a:lnTo>
                      <a:pt x="355" y="142"/>
                    </a:lnTo>
                    <a:cubicBezTo>
                      <a:pt x="338" y="132"/>
                      <a:pt x="327" y="115"/>
                      <a:pt x="327" y="95"/>
                    </a:cubicBezTo>
                    <a:cubicBezTo>
                      <a:pt x="327" y="66"/>
                      <a:pt x="351" y="42"/>
                      <a:pt x="380" y="42"/>
                    </a:cubicBezTo>
                    <a:cubicBezTo>
                      <a:pt x="410" y="42"/>
                      <a:pt x="433" y="66"/>
                      <a:pt x="433" y="95"/>
                    </a:cubicBezTo>
                    <a:cubicBezTo>
                      <a:pt x="433" y="115"/>
                      <a:pt x="422" y="132"/>
                      <a:pt x="406" y="142"/>
                    </a:cubicBezTo>
                    <a:lnTo>
                      <a:pt x="424" y="142"/>
                    </a:lnTo>
                    <a:cubicBezTo>
                      <a:pt x="436" y="142"/>
                      <a:pt x="446" y="151"/>
                      <a:pt x="446" y="1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  <p:sp>
            <p:nvSpPr>
              <p:cNvPr id="16" name="Text2"/>
              <p:cNvSpPr txBox="1"/>
              <p:nvPr/>
            </p:nvSpPr>
            <p:spPr>
              <a:xfrm>
                <a:off x="3385174" y="5174316"/>
                <a:ext cx="2698203" cy="76034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在config.js文件中填写腾讯地图API的key。</a:t>
                </a:r>
                <a:endParaRPr lang="en-US" dirty="0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6090951" y="2087001"/>
              <a:ext cx="2719135" cy="3847660"/>
              <a:chOff x="6090951" y="2087001"/>
              <a:chExt cx="2719135" cy="3847660"/>
            </a:xfrm>
          </p:grpSpPr>
          <p:sp>
            <p:nvSpPr>
              <p:cNvPr id="17" name="Bullet3"/>
              <p:cNvSpPr/>
              <p:nvPr/>
            </p:nvSpPr>
            <p:spPr bwMode="auto">
              <a:xfrm>
                <a:off x="6090951" y="4461129"/>
                <a:ext cx="2719135" cy="546170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FFFFFF"/>
                    </a:solidFill>
                  </a:rPr>
                  <a:t>版本更新</a:t>
                </a:r>
                <a:endParaRPr lang="en-US" dirty="0"/>
              </a:p>
            </p:txBody>
          </p:sp>
          <p:sp>
            <p:nvSpPr>
              <p:cNvPr id="18" name="Number3"/>
              <p:cNvSpPr/>
              <p:nvPr/>
            </p:nvSpPr>
            <p:spPr bwMode="auto">
              <a:xfrm>
                <a:off x="6975907" y="2447276"/>
                <a:ext cx="949222" cy="94922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accent4"/>
                    </a:solidFill>
                  </a:rPr>
                  <a:t>3</a:t>
                </a:r>
                <a:endParaRPr lang="zh-CN" altLang="en-US" sz="24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9" name="IconBackground3"/>
              <p:cNvSpPr/>
              <p:nvPr/>
            </p:nvSpPr>
            <p:spPr>
              <a:xfrm>
                <a:off x="7189572" y="2087001"/>
                <a:ext cx="521893" cy="521896"/>
              </a:xfrm>
              <a:prstGeom prst="ellipse">
                <a:avLst/>
              </a:prstGeom>
              <a:solidFill>
                <a:schemeClr val="accent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0" name="Icon3"/>
              <p:cNvSpPr/>
              <p:nvPr/>
            </p:nvSpPr>
            <p:spPr bwMode="auto">
              <a:xfrm>
                <a:off x="7317461" y="2255838"/>
                <a:ext cx="266115" cy="184221"/>
              </a:xfrm>
              <a:custGeom>
                <a:avLst/>
                <a:gdLst>
                  <a:gd name="connsiteX0" fmla="*/ 489277 w 607634"/>
                  <a:gd name="connsiteY0" fmla="*/ 327057 h 420641"/>
                  <a:gd name="connsiteX1" fmla="*/ 436317 w 607634"/>
                  <a:gd name="connsiteY1" fmla="*/ 379937 h 420641"/>
                  <a:gd name="connsiteX2" fmla="*/ 489277 w 607634"/>
                  <a:gd name="connsiteY2" fmla="*/ 379937 h 420641"/>
                  <a:gd name="connsiteX3" fmla="*/ 101896 w 607634"/>
                  <a:gd name="connsiteY3" fmla="*/ 291647 h 420641"/>
                  <a:gd name="connsiteX4" fmla="*/ 237805 w 607634"/>
                  <a:gd name="connsiteY4" fmla="*/ 291647 h 420641"/>
                  <a:gd name="connsiteX5" fmla="*/ 237805 w 607634"/>
                  <a:gd name="connsiteY5" fmla="*/ 332363 h 420641"/>
                  <a:gd name="connsiteX6" fmla="*/ 101896 w 607634"/>
                  <a:gd name="connsiteY6" fmla="*/ 332363 h 420641"/>
                  <a:gd name="connsiteX7" fmla="*/ 101896 w 607634"/>
                  <a:gd name="connsiteY7" fmla="*/ 210215 h 420641"/>
                  <a:gd name="connsiteX8" fmla="*/ 237805 w 607634"/>
                  <a:gd name="connsiteY8" fmla="*/ 210215 h 420641"/>
                  <a:gd name="connsiteX9" fmla="*/ 237805 w 607634"/>
                  <a:gd name="connsiteY9" fmla="*/ 250931 h 420641"/>
                  <a:gd name="connsiteX10" fmla="*/ 101896 w 607634"/>
                  <a:gd name="connsiteY10" fmla="*/ 250931 h 420641"/>
                  <a:gd name="connsiteX11" fmla="*/ 466580 w 607634"/>
                  <a:gd name="connsiteY11" fmla="*/ 186902 h 420641"/>
                  <a:gd name="connsiteX12" fmla="*/ 326125 w 607634"/>
                  <a:gd name="connsiteY12" fmla="*/ 327323 h 420641"/>
                  <a:gd name="connsiteX13" fmla="*/ 326125 w 607634"/>
                  <a:gd name="connsiteY13" fmla="*/ 379937 h 420641"/>
                  <a:gd name="connsiteX14" fmla="*/ 378640 w 607634"/>
                  <a:gd name="connsiteY14" fmla="*/ 379937 h 420641"/>
                  <a:gd name="connsiteX15" fmla="*/ 436406 w 607634"/>
                  <a:gd name="connsiteY15" fmla="*/ 322258 h 420641"/>
                  <a:gd name="connsiteX16" fmla="*/ 517581 w 607634"/>
                  <a:gd name="connsiteY16" fmla="*/ 241204 h 420641"/>
                  <a:gd name="connsiteX17" fmla="*/ 40766 w 607634"/>
                  <a:gd name="connsiteY17" fmla="*/ 162818 h 420641"/>
                  <a:gd name="connsiteX18" fmla="*/ 40766 w 607634"/>
                  <a:gd name="connsiteY18" fmla="*/ 379937 h 420641"/>
                  <a:gd name="connsiteX19" fmla="*/ 285360 w 607634"/>
                  <a:gd name="connsiteY19" fmla="*/ 379937 h 420641"/>
                  <a:gd name="connsiteX20" fmla="*/ 285360 w 607634"/>
                  <a:gd name="connsiteY20" fmla="*/ 310437 h 420641"/>
                  <a:gd name="connsiteX21" fmla="*/ 344817 w 607634"/>
                  <a:gd name="connsiteY21" fmla="*/ 250981 h 420641"/>
                  <a:gd name="connsiteX22" fmla="*/ 292213 w 607634"/>
                  <a:gd name="connsiteY22" fmla="*/ 250981 h 420641"/>
                  <a:gd name="connsiteX23" fmla="*/ 292213 w 607634"/>
                  <a:gd name="connsiteY23" fmla="*/ 210276 h 420641"/>
                  <a:gd name="connsiteX24" fmla="*/ 385493 w 607634"/>
                  <a:gd name="connsiteY24" fmla="*/ 210276 h 420641"/>
                  <a:gd name="connsiteX25" fmla="*/ 433024 w 607634"/>
                  <a:gd name="connsiteY25" fmla="*/ 162818 h 420641"/>
                  <a:gd name="connsiteX26" fmla="*/ 530042 w 607634"/>
                  <a:gd name="connsiteY26" fmla="*/ 139533 h 420641"/>
                  <a:gd name="connsiteX27" fmla="*/ 503073 w 607634"/>
                  <a:gd name="connsiteY27" fmla="*/ 150464 h 420641"/>
                  <a:gd name="connsiteX28" fmla="*/ 495418 w 607634"/>
                  <a:gd name="connsiteY28" fmla="*/ 158107 h 420641"/>
                  <a:gd name="connsiteX29" fmla="*/ 546420 w 607634"/>
                  <a:gd name="connsiteY29" fmla="*/ 212409 h 420641"/>
                  <a:gd name="connsiteX30" fmla="*/ 555766 w 607634"/>
                  <a:gd name="connsiteY30" fmla="*/ 203078 h 420641"/>
                  <a:gd name="connsiteX31" fmla="*/ 556656 w 607634"/>
                  <a:gd name="connsiteY31" fmla="*/ 151264 h 420641"/>
                  <a:gd name="connsiteX32" fmla="*/ 530042 w 607634"/>
                  <a:gd name="connsiteY32" fmla="*/ 139533 h 420641"/>
                  <a:gd name="connsiteX33" fmla="*/ 231032 w 607634"/>
                  <a:gd name="connsiteY33" fmla="*/ 61039 h 420641"/>
                  <a:gd name="connsiteX34" fmla="*/ 251426 w 607634"/>
                  <a:gd name="connsiteY34" fmla="*/ 81397 h 420641"/>
                  <a:gd name="connsiteX35" fmla="*/ 231032 w 607634"/>
                  <a:gd name="connsiteY35" fmla="*/ 101755 h 420641"/>
                  <a:gd name="connsiteX36" fmla="*/ 210638 w 607634"/>
                  <a:gd name="connsiteY36" fmla="*/ 81397 h 420641"/>
                  <a:gd name="connsiteX37" fmla="*/ 231032 w 607634"/>
                  <a:gd name="connsiteY37" fmla="*/ 61039 h 420641"/>
                  <a:gd name="connsiteX38" fmla="*/ 163077 w 607634"/>
                  <a:gd name="connsiteY38" fmla="*/ 61039 h 420641"/>
                  <a:gd name="connsiteX39" fmla="*/ 183471 w 607634"/>
                  <a:gd name="connsiteY39" fmla="*/ 81397 h 420641"/>
                  <a:gd name="connsiteX40" fmla="*/ 163077 w 607634"/>
                  <a:gd name="connsiteY40" fmla="*/ 101755 h 420641"/>
                  <a:gd name="connsiteX41" fmla="*/ 142683 w 607634"/>
                  <a:gd name="connsiteY41" fmla="*/ 81397 h 420641"/>
                  <a:gd name="connsiteX42" fmla="*/ 163077 w 607634"/>
                  <a:gd name="connsiteY42" fmla="*/ 61039 h 420641"/>
                  <a:gd name="connsiteX43" fmla="*/ 95157 w 607634"/>
                  <a:gd name="connsiteY43" fmla="*/ 61039 h 420641"/>
                  <a:gd name="connsiteX44" fmla="*/ 115515 w 607634"/>
                  <a:gd name="connsiteY44" fmla="*/ 81397 h 420641"/>
                  <a:gd name="connsiteX45" fmla="*/ 95157 w 607634"/>
                  <a:gd name="connsiteY45" fmla="*/ 101755 h 420641"/>
                  <a:gd name="connsiteX46" fmla="*/ 74799 w 607634"/>
                  <a:gd name="connsiteY46" fmla="*/ 81397 h 420641"/>
                  <a:gd name="connsiteX47" fmla="*/ 95157 w 607634"/>
                  <a:gd name="connsiteY47" fmla="*/ 61039 h 420641"/>
                  <a:gd name="connsiteX48" fmla="*/ 40766 w 607634"/>
                  <a:gd name="connsiteY48" fmla="*/ 40705 h 420641"/>
                  <a:gd name="connsiteX49" fmla="*/ 40766 w 607634"/>
                  <a:gd name="connsiteY49" fmla="*/ 122113 h 420641"/>
                  <a:gd name="connsiteX50" fmla="*/ 473789 w 607634"/>
                  <a:gd name="connsiteY50" fmla="*/ 122113 h 420641"/>
                  <a:gd name="connsiteX51" fmla="*/ 474234 w 607634"/>
                  <a:gd name="connsiteY51" fmla="*/ 121669 h 420641"/>
                  <a:gd name="connsiteX52" fmla="*/ 489277 w 607634"/>
                  <a:gd name="connsiteY52" fmla="*/ 109937 h 420641"/>
                  <a:gd name="connsiteX53" fmla="*/ 489277 w 607634"/>
                  <a:gd name="connsiteY53" fmla="*/ 40705 h 420641"/>
                  <a:gd name="connsiteX54" fmla="*/ 0 w 607634"/>
                  <a:gd name="connsiteY54" fmla="*/ 0 h 420641"/>
                  <a:gd name="connsiteX55" fmla="*/ 530042 w 607634"/>
                  <a:gd name="connsiteY55" fmla="*/ 0 h 420641"/>
                  <a:gd name="connsiteX56" fmla="*/ 530042 w 607634"/>
                  <a:gd name="connsiteY56" fmla="*/ 98828 h 420641"/>
                  <a:gd name="connsiteX57" fmla="*/ 530665 w 607634"/>
                  <a:gd name="connsiteY57" fmla="*/ 98828 h 420641"/>
                  <a:gd name="connsiteX58" fmla="*/ 586384 w 607634"/>
                  <a:gd name="connsiteY58" fmla="*/ 123446 h 420641"/>
                  <a:gd name="connsiteX59" fmla="*/ 584604 w 607634"/>
                  <a:gd name="connsiteY59" fmla="*/ 231873 h 420641"/>
                  <a:gd name="connsiteX60" fmla="*/ 574368 w 607634"/>
                  <a:gd name="connsiteY60" fmla="*/ 242093 h 420641"/>
                  <a:gd name="connsiteX61" fmla="*/ 530042 w 607634"/>
                  <a:gd name="connsiteY61" fmla="*/ 286353 h 420641"/>
                  <a:gd name="connsiteX62" fmla="*/ 530042 w 607634"/>
                  <a:gd name="connsiteY62" fmla="*/ 420641 h 420641"/>
                  <a:gd name="connsiteX63" fmla="*/ 0 w 607634"/>
                  <a:gd name="connsiteY63" fmla="*/ 420641 h 42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607634" h="420641">
                    <a:moveTo>
                      <a:pt x="489277" y="327057"/>
                    </a:moveTo>
                    <a:lnTo>
                      <a:pt x="436317" y="379937"/>
                    </a:lnTo>
                    <a:lnTo>
                      <a:pt x="489277" y="379937"/>
                    </a:lnTo>
                    <a:close/>
                    <a:moveTo>
                      <a:pt x="101896" y="291647"/>
                    </a:moveTo>
                    <a:lnTo>
                      <a:pt x="237805" y="291647"/>
                    </a:lnTo>
                    <a:lnTo>
                      <a:pt x="237805" y="332363"/>
                    </a:lnTo>
                    <a:lnTo>
                      <a:pt x="101896" y="332363"/>
                    </a:lnTo>
                    <a:close/>
                    <a:moveTo>
                      <a:pt x="101896" y="210215"/>
                    </a:moveTo>
                    <a:lnTo>
                      <a:pt x="237805" y="210215"/>
                    </a:lnTo>
                    <a:lnTo>
                      <a:pt x="237805" y="250931"/>
                    </a:lnTo>
                    <a:lnTo>
                      <a:pt x="101896" y="250931"/>
                    </a:lnTo>
                    <a:close/>
                    <a:moveTo>
                      <a:pt x="466580" y="186902"/>
                    </a:moveTo>
                    <a:lnTo>
                      <a:pt x="326125" y="327323"/>
                    </a:lnTo>
                    <a:lnTo>
                      <a:pt x="326125" y="379937"/>
                    </a:lnTo>
                    <a:lnTo>
                      <a:pt x="378640" y="379937"/>
                    </a:lnTo>
                    <a:lnTo>
                      <a:pt x="436406" y="322258"/>
                    </a:lnTo>
                    <a:lnTo>
                      <a:pt x="517581" y="241204"/>
                    </a:lnTo>
                    <a:close/>
                    <a:moveTo>
                      <a:pt x="40766" y="162818"/>
                    </a:moveTo>
                    <a:lnTo>
                      <a:pt x="40766" y="379937"/>
                    </a:lnTo>
                    <a:lnTo>
                      <a:pt x="285360" y="379937"/>
                    </a:lnTo>
                    <a:lnTo>
                      <a:pt x="285360" y="310437"/>
                    </a:lnTo>
                    <a:lnTo>
                      <a:pt x="344817" y="250981"/>
                    </a:lnTo>
                    <a:lnTo>
                      <a:pt x="292213" y="250981"/>
                    </a:lnTo>
                    <a:lnTo>
                      <a:pt x="292213" y="210276"/>
                    </a:lnTo>
                    <a:lnTo>
                      <a:pt x="385493" y="210276"/>
                    </a:lnTo>
                    <a:lnTo>
                      <a:pt x="433024" y="162818"/>
                    </a:lnTo>
                    <a:close/>
                    <a:moveTo>
                      <a:pt x="530042" y="139533"/>
                    </a:moveTo>
                    <a:cubicBezTo>
                      <a:pt x="519806" y="139444"/>
                      <a:pt x="510283" y="143265"/>
                      <a:pt x="503073" y="150464"/>
                    </a:cubicBezTo>
                    <a:lnTo>
                      <a:pt x="495418" y="158107"/>
                    </a:lnTo>
                    <a:lnTo>
                      <a:pt x="546420" y="212409"/>
                    </a:lnTo>
                    <a:lnTo>
                      <a:pt x="555766" y="203078"/>
                    </a:lnTo>
                    <a:cubicBezTo>
                      <a:pt x="570096" y="188769"/>
                      <a:pt x="570452" y="166017"/>
                      <a:pt x="556656" y="151264"/>
                    </a:cubicBezTo>
                    <a:cubicBezTo>
                      <a:pt x="549624" y="143887"/>
                      <a:pt x="540189" y="139710"/>
                      <a:pt x="530042" y="139533"/>
                    </a:cubicBezTo>
                    <a:close/>
                    <a:moveTo>
                      <a:pt x="231032" y="61039"/>
                    </a:moveTo>
                    <a:cubicBezTo>
                      <a:pt x="242295" y="61039"/>
                      <a:pt x="251426" y="70154"/>
                      <a:pt x="251426" y="81397"/>
                    </a:cubicBezTo>
                    <a:cubicBezTo>
                      <a:pt x="251426" y="92640"/>
                      <a:pt x="242295" y="101755"/>
                      <a:pt x="231032" y="101755"/>
                    </a:cubicBezTo>
                    <a:cubicBezTo>
                      <a:pt x="219769" y="101755"/>
                      <a:pt x="210638" y="92640"/>
                      <a:pt x="210638" y="81397"/>
                    </a:cubicBezTo>
                    <a:cubicBezTo>
                      <a:pt x="210638" y="70154"/>
                      <a:pt x="219769" y="61039"/>
                      <a:pt x="231032" y="61039"/>
                    </a:cubicBezTo>
                    <a:close/>
                    <a:moveTo>
                      <a:pt x="163077" y="61039"/>
                    </a:moveTo>
                    <a:cubicBezTo>
                      <a:pt x="174340" y="61039"/>
                      <a:pt x="183471" y="70154"/>
                      <a:pt x="183471" y="81397"/>
                    </a:cubicBezTo>
                    <a:cubicBezTo>
                      <a:pt x="183471" y="92640"/>
                      <a:pt x="174340" y="101755"/>
                      <a:pt x="163077" y="101755"/>
                    </a:cubicBezTo>
                    <a:cubicBezTo>
                      <a:pt x="151814" y="101755"/>
                      <a:pt x="142683" y="92640"/>
                      <a:pt x="142683" y="81397"/>
                    </a:cubicBezTo>
                    <a:cubicBezTo>
                      <a:pt x="142683" y="70154"/>
                      <a:pt x="151814" y="61039"/>
                      <a:pt x="163077" y="61039"/>
                    </a:cubicBezTo>
                    <a:close/>
                    <a:moveTo>
                      <a:pt x="95157" y="61039"/>
                    </a:moveTo>
                    <a:cubicBezTo>
                      <a:pt x="106400" y="61039"/>
                      <a:pt x="115515" y="70154"/>
                      <a:pt x="115515" y="81397"/>
                    </a:cubicBezTo>
                    <a:cubicBezTo>
                      <a:pt x="115515" y="92640"/>
                      <a:pt x="106400" y="101755"/>
                      <a:pt x="95157" y="101755"/>
                    </a:cubicBezTo>
                    <a:cubicBezTo>
                      <a:pt x="83914" y="101755"/>
                      <a:pt x="74799" y="92640"/>
                      <a:pt x="74799" y="81397"/>
                    </a:cubicBezTo>
                    <a:cubicBezTo>
                      <a:pt x="74799" y="70154"/>
                      <a:pt x="83914" y="61039"/>
                      <a:pt x="95157" y="61039"/>
                    </a:cubicBezTo>
                    <a:close/>
                    <a:moveTo>
                      <a:pt x="40766" y="40705"/>
                    </a:moveTo>
                    <a:lnTo>
                      <a:pt x="40766" y="122113"/>
                    </a:lnTo>
                    <a:lnTo>
                      <a:pt x="473789" y="122113"/>
                    </a:lnTo>
                    <a:lnTo>
                      <a:pt x="474234" y="121669"/>
                    </a:lnTo>
                    <a:cubicBezTo>
                      <a:pt x="478863" y="117047"/>
                      <a:pt x="483847" y="113137"/>
                      <a:pt x="489277" y="109937"/>
                    </a:cubicBezTo>
                    <a:lnTo>
                      <a:pt x="489277" y="40705"/>
                    </a:lnTo>
                    <a:close/>
                    <a:moveTo>
                      <a:pt x="0" y="0"/>
                    </a:moveTo>
                    <a:lnTo>
                      <a:pt x="530042" y="0"/>
                    </a:lnTo>
                    <a:lnTo>
                      <a:pt x="530042" y="98828"/>
                    </a:lnTo>
                    <a:cubicBezTo>
                      <a:pt x="530220" y="98828"/>
                      <a:pt x="530487" y="98828"/>
                      <a:pt x="530665" y="98828"/>
                    </a:cubicBezTo>
                    <a:cubicBezTo>
                      <a:pt x="552027" y="99184"/>
                      <a:pt x="571787" y="107893"/>
                      <a:pt x="586384" y="123446"/>
                    </a:cubicBezTo>
                    <a:cubicBezTo>
                      <a:pt x="615401" y="154286"/>
                      <a:pt x="614600" y="201922"/>
                      <a:pt x="584604" y="231873"/>
                    </a:cubicBezTo>
                    <a:lnTo>
                      <a:pt x="574368" y="242093"/>
                    </a:lnTo>
                    <a:lnTo>
                      <a:pt x="530042" y="286353"/>
                    </a:lnTo>
                    <a:lnTo>
                      <a:pt x="530042" y="420641"/>
                    </a:lnTo>
                    <a:lnTo>
                      <a:pt x="0" y="4206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  <p:sp>
            <p:nvSpPr>
              <p:cNvPr id="21" name="Text3"/>
              <p:cNvSpPr txBox="1"/>
              <p:nvPr/>
            </p:nvSpPr>
            <p:spPr>
              <a:xfrm>
                <a:off x="6101417" y="5174316"/>
                <a:ext cx="2698203" cy="76034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检查插件版本号，更新到最新版本。</a:t>
                </a:r>
                <a:endParaRPr lang="en-US" dirty="0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8807194" y="2087001"/>
              <a:ext cx="2719135" cy="3847660"/>
              <a:chOff x="8807194" y="2087001"/>
              <a:chExt cx="2719135" cy="3847660"/>
            </a:xfrm>
          </p:grpSpPr>
          <p:sp>
            <p:nvSpPr>
              <p:cNvPr id="22" name="Bullet4"/>
              <p:cNvSpPr/>
              <p:nvPr/>
            </p:nvSpPr>
            <p:spPr bwMode="auto">
              <a:xfrm>
                <a:off x="8807194" y="4461129"/>
                <a:ext cx="2719135" cy="546170"/>
              </a:xfrm>
              <a:prstGeom prst="rect">
                <a:avLst/>
              </a:prstGeom>
              <a:solidFill>
                <a:schemeClr val="accent3">
                  <a:alpha val="80000"/>
                </a:schemeClr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FFFFFF"/>
                    </a:solidFill>
                  </a:rPr>
                  <a:t>环境配置</a:t>
                </a:r>
                <a:endParaRPr lang="en-US" dirty="0"/>
              </a:p>
            </p:txBody>
          </p:sp>
          <p:sp>
            <p:nvSpPr>
              <p:cNvPr id="23" name="Number4"/>
              <p:cNvSpPr/>
              <p:nvPr/>
            </p:nvSpPr>
            <p:spPr bwMode="auto">
              <a:xfrm>
                <a:off x="9692150" y="2447276"/>
                <a:ext cx="949222" cy="94922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accent3"/>
                    </a:solidFill>
                  </a:rPr>
                  <a:t>4</a:t>
                </a:r>
                <a:endParaRPr lang="zh-CN" altLang="en-US" sz="2400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7" name="IconBackground4"/>
              <p:cNvSpPr/>
              <p:nvPr/>
            </p:nvSpPr>
            <p:spPr>
              <a:xfrm>
                <a:off x="9905815" y="2087001"/>
                <a:ext cx="521893" cy="521896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8" name="Icon4"/>
              <p:cNvSpPr/>
              <p:nvPr/>
            </p:nvSpPr>
            <p:spPr bwMode="auto">
              <a:xfrm>
                <a:off x="10033704" y="2215091"/>
                <a:ext cx="266115" cy="265714"/>
              </a:xfrm>
              <a:custGeom>
                <a:avLst/>
                <a:gdLst>
                  <a:gd name="connsiteX0" fmla="*/ 412948 w 609614"/>
                  <a:gd name="connsiteY0" fmla="*/ 363341 h 608697"/>
                  <a:gd name="connsiteX1" fmla="*/ 432636 w 609614"/>
                  <a:gd name="connsiteY1" fmla="*/ 363341 h 608697"/>
                  <a:gd name="connsiteX2" fmla="*/ 432636 w 609614"/>
                  <a:gd name="connsiteY2" fmla="*/ 382888 h 608697"/>
                  <a:gd name="connsiteX3" fmla="*/ 412948 w 609614"/>
                  <a:gd name="connsiteY3" fmla="*/ 382888 h 608697"/>
                  <a:gd name="connsiteX4" fmla="*/ 373643 w 609614"/>
                  <a:gd name="connsiteY4" fmla="*/ 363341 h 608697"/>
                  <a:gd name="connsiteX5" fmla="*/ 393331 w 609614"/>
                  <a:gd name="connsiteY5" fmla="*/ 363341 h 608697"/>
                  <a:gd name="connsiteX6" fmla="*/ 393331 w 609614"/>
                  <a:gd name="connsiteY6" fmla="*/ 382888 h 608697"/>
                  <a:gd name="connsiteX7" fmla="*/ 373643 w 609614"/>
                  <a:gd name="connsiteY7" fmla="*/ 382888 h 608697"/>
                  <a:gd name="connsiteX8" fmla="*/ 334339 w 609614"/>
                  <a:gd name="connsiteY8" fmla="*/ 363341 h 608697"/>
                  <a:gd name="connsiteX9" fmla="*/ 353956 w 609614"/>
                  <a:gd name="connsiteY9" fmla="*/ 363341 h 608697"/>
                  <a:gd name="connsiteX10" fmla="*/ 353956 w 609614"/>
                  <a:gd name="connsiteY10" fmla="*/ 382888 h 608697"/>
                  <a:gd name="connsiteX11" fmla="*/ 334339 w 609614"/>
                  <a:gd name="connsiteY11" fmla="*/ 382888 h 608697"/>
                  <a:gd name="connsiteX12" fmla="*/ 255588 w 609614"/>
                  <a:gd name="connsiteY12" fmla="*/ 363341 h 608697"/>
                  <a:gd name="connsiteX13" fmla="*/ 275346 w 609614"/>
                  <a:gd name="connsiteY13" fmla="*/ 363341 h 608697"/>
                  <a:gd name="connsiteX14" fmla="*/ 275346 w 609614"/>
                  <a:gd name="connsiteY14" fmla="*/ 382888 h 608697"/>
                  <a:gd name="connsiteX15" fmla="*/ 255588 w 609614"/>
                  <a:gd name="connsiteY15" fmla="*/ 382888 h 608697"/>
                  <a:gd name="connsiteX16" fmla="*/ 216353 w 609614"/>
                  <a:gd name="connsiteY16" fmla="*/ 363341 h 608697"/>
                  <a:gd name="connsiteX17" fmla="*/ 235970 w 609614"/>
                  <a:gd name="connsiteY17" fmla="*/ 363341 h 608697"/>
                  <a:gd name="connsiteX18" fmla="*/ 235970 w 609614"/>
                  <a:gd name="connsiteY18" fmla="*/ 382888 h 608697"/>
                  <a:gd name="connsiteX19" fmla="*/ 216353 w 609614"/>
                  <a:gd name="connsiteY19" fmla="*/ 382888 h 608697"/>
                  <a:gd name="connsiteX20" fmla="*/ 176978 w 609614"/>
                  <a:gd name="connsiteY20" fmla="*/ 363341 h 608697"/>
                  <a:gd name="connsiteX21" fmla="*/ 196595 w 609614"/>
                  <a:gd name="connsiteY21" fmla="*/ 363341 h 608697"/>
                  <a:gd name="connsiteX22" fmla="*/ 196595 w 609614"/>
                  <a:gd name="connsiteY22" fmla="*/ 382888 h 608697"/>
                  <a:gd name="connsiteX23" fmla="*/ 176978 w 609614"/>
                  <a:gd name="connsiteY23" fmla="*/ 382888 h 608697"/>
                  <a:gd name="connsiteX24" fmla="*/ 383496 w 609614"/>
                  <a:gd name="connsiteY24" fmla="*/ 265101 h 608697"/>
                  <a:gd name="connsiteX25" fmla="*/ 315364 w 609614"/>
                  <a:gd name="connsiteY25" fmla="*/ 324004 h 608697"/>
                  <a:gd name="connsiteX26" fmla="*/ 344128 w 609614"/>
                  <a:gd name="connsiteY26" fmla="*/ 324004 h 608697"/>
                  <a:gd name="connsiteX27" fmla="*/ 412261 w 609614"/>
                  <a:gd name="connsiteY27" fmla="*/ 265101 h 608697"/>
                  <a:gd name="connsiteX28" fmla="*/ 197353 w 609614"/>
                  <a:gd name="connsiteY28" fmla="*/ 265101 h 608697"/>
                  <a:gd name="connsiteX29" fmla="*/ 265486 w 609614"/>
                  <a:gd name="connsiteY29" fmla="*/ 324004 h 608697"/>
                  <a:gd name="connsiteX30" fmla="*/ 294251 w 609614"/>
                  <a:gd name="connsiteY30" fmla="*/ 324004 h 608697"/>
                  <a:gd name="connsiteX31" fmla="*/ 226118 w 609614"/>
                  <a:gd name="connsiteY31" fmla="*/ 265101 h 608697"/>
                  <a:gd name="connsiteX32" fmla="*/ 176978 w 609614"/>
                  <a:gd name="connsiteY32" fmla="*/ 245497 h 608697"/>
                  <a:gd name="connsiteX33" fmla="*/ 226118 w 609614"/>
                  <a:gd name="connsiteY33" fmla="*/ 245497 h 608697"/>
                  <a:gd name="connsiteX34" fmla="*/ 304853 w 609614"/>
                  <a:gd name="connsiteY34" fmla="*/ 293540 h 608697"/>
                  <a:gd name="connsiteX35" fmla="*/ 383496 w 609614"/>
                  <a:gd name="connsiteY35" fmla="*/ 245497 h 608697"/>
                  <a:gd name="connsiteX36" fmla="*/ 432636 w 609614"/>
                  <a:gd name="connsiteY36" fmla="*/ 245497 h 608697"/>
                  <a:gd name="connsiteX37" fmla="*/ 432636 w 609614"/>
                  <a:gd name="connsiteY37" fmla="*/ 255253 h 608697"/>
                  <a:gd name="connsiteX38" fmla="*/ 344128 w 609614"/>
                  <a:gd name="connsiteY38" fmla="*/ 343607 h 608697"/>
                  <a:gd name="connsiteX39" fmla="*/ 314626 w 609614"/>
                  <a:gd name="connsiteY39" fmla="*/ 343607 h 608697"/>
                  <a:gd name="connsiteX40" fmla="*/ 314626 w 609614"/>
                  <a:gd name="connsiteY40" fmla="*/ 441810 h 608697"/>
                  <a:gd name="connsiteX41" fmla="*/ 294988 w 609614"/>
                  <a:gd name="connsiteY41" fmla="*/ 441810 h 608697"/>
                  <a:gd name="connsiteX42" fmla="*/ 294988 w 609614"/>
                  <a:gd name="connsiteY42" fmla="*/ 343607 h 608697"/>
                  <a:gd name="connsiteX43" fmla="*/ 265486 w 609614"/>
                  <a:gd name="connsiteY43" fmla="*/ 343607 h 608697"/>
                  <a:gd name="connsiteX44" fmla="*/ 176978 w 609614"/>
                  <a:gd name="connsiteY44" fmla="*/ 255253 h 608697"/>
                  <a:gd name="connsiteX45" fmla="*/ 304853 w 609614"/>
                  <a:gd name="connsiteY45" fmla="*/ 137447 h 608697"/>
                  <a:gd name="connsiteX46" fmla="*/ 137621 w 609614"/>
                  <a:gd name="connsiteY46" fmla="*/ 304395 h 608697"/>
                  <a:gd name="connsiteX47" fmla="*/ 304853 w 609614"/>
                  <a:gd name="connsiteY47" fmla="*/ 471250 h 608697"/>
                  <a:gd name="connsiteX48" fmla="*/ 471992 w 609614"/>
                  <a:gd name="connsiteY48" fmla="*/ 304395 h 608697"/>
                  <a:gd name="connsiteX49" fmla="*/ 304853 w 609614"/>
                  <a:gd name="connsiteY49" fmla="*/ 137447 h 608697"/>
                  <a:gd name="connsiteX50" fmla="*/ 304853 w 609614"/>
                  <a:gd name="connsiteY50" fmla="*/ 117844 h 608697"/>
                  <a:gd name="connsiteX51" fmla="*/ 491628 w 609614"/>
                  <a:gd name="connsiteY51" fmla="*/ 304395 h 608697"/>
                  <a:gd name="connsiteX52" fmla="*/ 304853 w 609614"/>
                  <a:gd name="connsiteY52" fmla="*/ 490853 h 608697"/>
                  <a:gd name="connsiteX53" fmla="*/ 117985 w 609614"/>
                  <a:gd name="connsiteY53" fmla="*/ 304395 h 608697"/>
                  <a:gd name="connsiteX54" fmla="*/ 304853 w 609614"/>
                  <a:gd name="connsiteY54" fmla="*/ 117844 h 608697"/>
                  <a:gd name="connsiteX55" fmla="*/ 235992 w 609614"/>
                  <a:gd name="connsiteY55" fmla="*/ 19606 h 608697"/>
                  <a:gd name="connsiteX56" fmla="*/ 235992 w 609614"/>
                  <a:gd name="connsiteY56" fmla="*/ 58357 h 608697"/>
                  <a:gd name="connsiteX57" fmla="*/ 229078 w 609614"/>
                  <a:gd name="connsiteY57" fmla="*/ 60474 h 608697"/>
                  <a:gd name="connsiteX58" fmla="*/ 185751 w 609614"/>
                  <a:gd name="connsiteY58" fmla="*/ 78515 h 608697"/>
                  <a:gd name="connsiteX59" fmla="*/ 179298 w 609614"/>
                  <a:gd name="connsiteY59" fmla="*/ 81828 h 608697"/>
                  <a:gd name="connsiteX60" fmla="*/ 151827 w 609614"/>
                  <a:gd name="connsiteY60" fmla="*/ 54399 h 608697"/>
                  <a:gd name="connsiteX61" fmla="*/ 54481 w 609614"/>
                  <a:gd name="connsiteY61" fmla="*/ 151599 h 608697"/>
                  <a:gd name="connsiteX62" fmla="*/ 81952 w 609614"/>
                  <a:gd name="connsiteY62" fmla="*/ 179029 h 608697"/>
                  <a:gd name="connsiteX63" fmla="*/ 78633 w 609614"/>
                  <a:gd name="connsiteY63" fmla="*/ 185472 h 608697"/>
                  <a:gd name="connsiteX64" fmla="*/ 60565 w 609614"/>
                  <a:gd name="connsiteY64" fmla="*/ 228733 h 608697"/>
                  <a:gd name="connsiteX65" fmla="*/ 58445 w 609614"/>
                  <a:gd name="connsiteY65" fmla="*/ 235637 h 608697"/>
                  <a:gd name="connsiteX66" fmla="*/ 19635 w 609614"/>
                  <a:gd name="connsiteY66" fmla="*/ 235637 h 608697"/>
                  <a:gd name="connsiteX67" fmla="*/ 19635 w 609614"/>
                  <a:gd name="connsiteY67" fmla="*/ 373060 h 608697"/>
                  <a:gd name="connsiteX68" fmla="*/ 58445 w 609614"/>
                  <a:gd name="connsiteY68" fmla="*/ 373060 h 608697"/>
                  <a:gd name="connsiteX69" fmla="*/ 60565 w 609614"/>
                  <a:gd name="connsiteY69" fmla="*/ 379964 h 608697"/>
                  <a:gd name="connsiteX70" fmla="*/ 78633 w 609614"/>
                  <a:gd name="connsiteY70" fmla="*/ 423225 h 608697"/>
                  <a:gd name="connsiteX71" fmla="*/ 81952 w 609614"/>
                  <a:gd name="connsiteY71" fmla="*/ 429668 h 608697"/>
                  <a:gd name="connsiteX72" fmla="*/ 54481 w 609614"/>
                  <a:gd name="connsiteY72" fmla="*/ 457098 h 608697"/>
                  <a:gd name="connsiteX73" fmla="*/ 151827 w 609614"/>
                  <a:gd name="connsiteY73" fmla="*/ 554298 h 608697"/>
                  <a:gd name="connsiteX74" fmla="*/ 179298 w 609614"/>
                  <a:gd name="connsiteY74" fmla="*/ 526869 h 608697"/>
                  <a:gd name="connsiteX75" fmla="*/ 185751 w 609614"/>
                  <a:gd name="connsiteY75" fmla="*/ 530274 h 608697"/>
                  <a:gd name="connsiteX76" fmla="*/ 229078 w 609614"/>
                  <a:gd name="connsiteY76" fmla="*/ 548223 h 608697"/>
                  <a:gd name="connsiteX77" fmla="*/ 235992 w 609614"/>
                  <a:gd name="connsiteY77" fmla="*/ 550340 h 608697"/>
                  <a:gd name="connsiteX78" fmla="*/ 235992 w 609614"/>
                  <a:gd name="connsiteY78" fmla="*/ 589091 h 608697"/>
                  <a:gd name="connsiteX79" fmla="*/ 373623 w 609614"/>
                  <a:gd name="connsiteY79" fmla="*/ 589091 h 608697"/>
                  <a:gd name="connsiteX80" fmla="*/ 373623 w 609614"/>
                  <a:gd name="connsiteY80" fmla="*/ 550340 h 608697"/>
                  <a:gd name="connsiteX81" fmla="*/ 380629 w 609614"/>
                  <a:gd name="connsiteY81" fmla="*/ 548223 h 608697"/>
                  <a:gd name="connsiteX82" fmla="*/ 423955 w 609614"/>
                  <a:gd name="connsiteY82" fmla="*/ 530274 h 608697"/>
                  <a:gd name="connsiteX83" fmla="*/ 430316 w 609614"/>
                  <a:gd name="connsiteY83" fmla="*/ 526869 h 608697"/>
                  <a:gd name="connsiteX84" fmla="*/ 457787 w 609614"/>
                  <a:gd name="connsiteY84" fmla="*/ 554298 h 608697"/>
                  <a:gd name="connsiteX85" fmla="*/ 555133 w 609614"/>
                  <a:gd name="connsiteY85" fmla="*/ 457098 h 608697"/>
                  <a:gd name="connsiteX86" fmla="*/ 527662 w 609614"/>
                  <a:gd name="connsiteY86" fmla="*/ 429668 h 608697"/>
                  <a:gd name="connsiteX87" fmla="*/ 531073 w 609614"/>
                  <a:gd name="connsiteY87" fmla="*/ 423225 h 608697"/>
                  <a:gd name="connsiteX88" fmla="*/ 549049 w 609614"/>
                  <a:gd name="connsiteY88" fmla="*/ 379964 h 608697"/>
                  <a:gd name="connsiteX89" fmla="*/ 551169 w 609614"/>
                  <a:gd name="connsiteY89" fmla="*/ 373060 h 608697"/>
                  <a:gd name="connsiteX90" fmla="*/ 589979 w 609614"/>
                  <a:gd name="connsiteY90" fmla="*/ 373060 h 608697"/>
                  <a:gd name="connsiteX91" fmla="*/ 589979 w 609614"/>
                  <a:gd name="connsiteY91" fmla="*/ 235637 h 608697"/>
                  <a:gd name="connsiteX92" fmla="*/ 551169 w 609614"/>
                  <a:gd name="connsiteY92" fmla="*/ 235637 h 608697"/>
                  <a:gd name="connsiteX93" fmla="*/ 549049 w 609614"/>
                  <a:gd name="connsiteY93" fmla="*/ 228733 h 608697"/>
                  <a:gd name="connsiteX94" fmla="*/ 531073 w 609614"/>
                  <a:gd name="connsiteY94" fmla="*/ 185472 h 608697"/>
                  <a:gd name="connsiteX95" fmla="*/ 527662 w 609614"/>
                  <a:gd name="connsiteY95" fmla="*/ 179029 h 608697"/>
                  <a:gd name="connsiteX96" fmla="*/ 555133 w 609614"/>
                  <a:gd name="connsiteY96" fmla="*/ 151599 h 608697"/>
                  <a:gd name="connsiteX97" fmla="*/ 457787 w 609614"/>
                  <a:gd name="connsiteY97" fmla="*/ 54399 h 608697"/>
                  <a:gd name="connsiteX98" fmla="*/ 430316 w 609614"/>
                  <a:gd name="connsiteY98" fmla="*/ 81828 h 608697"/>
                  <a:gd name="connsiteX99" fmla="*/ 423863 w 609614"/>
                  <a:gd name="connsiteY99" fmla="*/ 78515 h 608697"/>
                  <a:gd name="connsiteX100" fmla="*/ 380536 w 609614"/>
                  <a:gd name="connsiteY100" fmla="*/ 60474 h 608697"/>
                  <a:gd name="connsiteX101" fmla="*/ 373623 w 609614"/>
                  <a:gd name="connsiteY101" fmla="*/ 58357 h 608697"/>
                  <a:gd name="connsiteX102" fmla="*/ 373623 w 609614"/>
                  <a:gd name="connsiteY102" fmla="*/ 19606 h 608697"/>
                  <a:gd name="connsiteX103" fmla="*/ 216356 w 609614"/>
                  <a:gd name="connsiteY103" fmla="*/ 0 h 608697"/>
                  <a:gd name="connsiteX104" fmla="*/ 393350 w 609614"/>
                  <a:gd name="connsiteY104" fmla="*/ 0 h 608697"/>
                  <a:gd name="connsiteX105" fmla="*/ 393350 w 609614"/>
                  <a:gd name="connsiteY105" fmla="*/ 43998 h 608697"/>
                  <a:gd name="connsiteX106" fmla="*/ 426629 w 609614"/>
                  <a:gd name="connsiteY106" fmla="*/ 57805 h 608697"/>
                  <a:gd name="connsiteX107" fmla="*/ 457787 w 609614"/>
                  <a:gd name="connsiteY107" fmla="*/ 26693 h 608697"/>
                  <a:gd name="connsiteX108" fmla="*/ 582973 w 609614"/>
                  <a:gd name="connsiteY108" fmla="*/ 151599 h 608697"/>
                  <a:gd name="connsiteX109" fmla="*/ 551722 w 609614"/>
                  <a:gd name="connsiteY109" fmla="*/ 182802 h 608697"/>
                  <a:gd name="connsiteX110" fmla="*/ 565642 w 609614"/>
                  <a:gd name="connsiteY110" fmla="*/ 216031 h 608697"/>
                  <a:gd name="connsiteX111" fmla="*/ 609614 w 609614"/>
                  <a:gd name="connsiteY111" fmla="*/ 216031 h 608697"/>
                  <a:gd name="connsiteX112" fmla="*/ 609614 w 609614"/>
                  <a:gd name="connsiteY112" fmla="*/ 392758 h 608697"/>
                  <a:gd name="connsiteX113" fmla="*/ 565642 w 609614"/>
                  <a:gd name="connsiteY113" fmla="*/ 392758 h 608697"/>
                  <a:gd name="connsiteX114" fmla="*/ 551722 w 609614"/>
                  <a:gd name="connsiteY114" fmla="*/ 425987 h 608697"/>
                  <a:gd name="connsiteX115" fmla="*/ 582973 w 609614"/>
                  <a:gd name="connsiteY115" fmla="*/ 457098 h 608697"/>
                  <a:gd name="connsiteX116" fmla="*/ 457787 w 609614"/>
                  <a:gd name="connsiteY116" fmla="*/ 582096 h 608697"/>
                  <a:gd name="connsiteX117" fmla="*/ 426629 w 609614"/>
                  <a:gd name="connsiteY117" fmla="*/ 550892 h 608697"/>
                  <a:gd name="connsiteX118" fmla="*/ 393350 w 609614"/>
                  <a:gd name="connsiteY118" fmla="*/ 564791 h 608697"/>
                  <a:gd name="connsiteX119" fmla="*/ 393350 w 609614"/>
                  <a:gd name="connsiteY119" fmla="*/ 608697 h 608697"/>
                  <a:gd name="connsiteX120" fmla="*/ 216356 w 609614"/>
                  <a:gd name="connsiteY120" fmla="*/ 608697 h 608697"/>
                  <a:gd name="connsiteX121" fmla="*/ 216356 w 609614"/>
                  <a:gd name="connsiteY121" fmla="*/ 564791 h 608697"/>
                  <a:gd name="connsiteX122" fmla="*/ 183078 w 609614"/>
                  <a:gd name="connsiteY122" fmla="*/ 550892 h 608697"/>
                  <a:gd name="connsiteX123" fmla="*/ 151827 w 609614"/>
                  <a:gd name="connsiteY123" fmla="*/ 582096 h 608697"/>
                  <a:gd name="connsiteX124" fmla="*/ 26733 w 609614"/>
                  <a:gd name="connsiteY124" fmla="*/ 457098 h 608697"/>
                  <a:gd name="connsiteX125" fmla="*/ 57892 w 609614"/>
                  <a:gd name="connsiteY125" fmla="*/ 425987 h 608697"/>
                  <a:gd name="connsiteX126" fmla="*/ 44064 w 609614"/>
                  <a:gd name="connsiteY126" fmla="*/ 392758 h 608697"/>
                  <a:gd name="connsiteX127" fmla="*/ 0 w 609614"/>
                  <a:gd name="connsiteY127" fmla="*/ 392758 h 608697"/>
                  <a:gd name="connsiteX128" fmla="*/ 0 w 609614"/>
                  <a:gd name="connsiteY128" fmla="*/ 216031 h 608697"/>
                  <a:gd name="connsiteX129" fmla="*/ 44064 w 609614"/>
                  <a:gd name="connsiteY129" fmla="*/ 216031 h 608697"/>
                  <a:gd name="connsiteX130" fmla="*/ 57892 w 609614"/>
                  <a:gd name="connsiteY130" fmla="*/ 182802 h 608697"/>
                  <a:gd name="connsiteX131" fmla="*/ 26733 w 609614"/>
                  <a:gd name="connsiteY131" fmla="*/ 151599 h 608697"/>
                  <a:gd name="connsiteX132" fmla="*/ 151827 w 609614"/>
                  <a:gd name="connsiteY132" fmla="*/ 26693 h 608697"/>
                  <a:gd name="connsiteX133" fmla="*/ 183078 w 609614"/>
                  <a:gd name="connsiteY133" fmla="*/ 57805 h 608697"/>
                  <a:gd name="connsiteX134" fmla="*/ 216356 w 609614"/>
                  <a:gd name="connsiteY134" fmla="*/ 43998 h 608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609614" h="608697">
                    <a:moveTo>
                      <a:pt x="412948" y="363341"/>
                    </a:moveTo>
                    <a:lnTo>
                      <a:pt x="432636" y="363341"/>
                    </a:lnTo>
                    <a:lnTo>
                      <a:pt x="432636" y="382888"/>
                    </a:lnTo>
                    <a:lnTo>
                      <a:pt x="412948" y="382888"/>
                    </a:lnTo>
                    <a:close/>
                    <a:moveTo>
                      <a:pt x="373643" y="363341"/>
                    </a:moveTo>
                    <a:lnTo>
                      <a:pt x="393331" y="363341"/>
                    </a:lnTo>
                    <a:lnTo>
                      <a:pt x="393331" y="382888"/>
                    </a:lnTo>
                    <a:lnTo>
                      <a:pt x="373643" y="382888"/>
                    </a:lnTo>
                    <a:close/>
                    <a:moveTo>
                      <a:pt x="334339" y="363341"/>
                    </a:moveTo>
                    <a:lnTo>
                      <a:pt x="353956" y="363341"/>
                    </a:lnTo>
                    <a:lnTo>
                      <a:pt x="353956" y="382888"/>
                    </a:lnTo>
                    <a:lnTo>
                      <a:pt x="334339" y="382888"/>
                    </a:lnTo>
                    <a:close/>
                    <a:moveTo>
                      <a:pt x="255588" y="363341"/>
                    </a:moveTo>
                    <a:lnTo>
                      <a:pt x="275346" y="363341"/>
                    </a:lnTo>
                    <a:lnTo>
                      <a:pt x="275346" y="382888"/>
                    </a:lnTo>
                    <a:lnTo>
                      <a:pt x="255588" y="382888"/>
                    </a:lnTo>
                    <a:close/>
                    <a:moveTo>
                      <a:pt x="216353" y="363341"/>
                    </a:moveTo>
                    <a:lnTo>
                      <a:pt x="235970" y="363341"/>
                    </a:lnTo>
                    <a:lnTo>
                      <a:pt x="235970" y="382888"/>
                    </a:lnTo>
                    <a:lnTo>
                      <a:pt x="216353" y="382888"/>
                    </a:lnTo>
                    <a:close/>
                    <a:moveTo>
                      <a:pt x="176978" y="363341"/>
                    </a:moveTo>
                    <a:lnTo>
                      <a:pt x="196595" y="363341"/>
                    </a:lnTo>
                    <a:lnTo>
                      <a:pt x="196595" y="382888"/>
                    </a:lnTo>
                    <a:lnTo>
                      <a:pt x="176978" y="382888"/>
                    </a:lnTo>
                    <a:close/>
                    <a:moveTo>
                      <a:pt x="383496" y="265101"/>
                    </a:moveTo>
                    <a:cubicBezTo>
                      <a:pt x="348830" y="265101"/>
                      <a:pt x="320158" y="290779"/>
                      <a:pt x="315364" y="324004"/>
                    </a:cubicBezTo>
                    <a:lnTo>
                      <a:pt x="344128" y="324004"/>
                    </a:lnTo>
                    <a:cubicBezTo>
                      <a:pt x="378794" y="324004"/>
                      <a:pt x="407467" y="298326"/>
                      <a:pt x="412261" y="265101"/>
                    </a:cubicBezTo>
                    <a:close/>
                    <a:moveTo>
                      <a:pt x="197353" y="265101"/>
                    </a:moveTo>
                    <a:cubicBezTo>
                      <a:pt x="202147" y="298326"/>
                      <a:pt x="230820" y="324004"/>
                      <a:pt x="265486" y="324004"/>
                    </a:cubicBezTo>
                    <a:lnTo>
                      <a:pt x="294251" y="324004"/>
                    </a:lnTo>
                    <a:cubicBezTo>
                      <a:pt x="289457" y="290779"/>
                      <a:pt x="260784" y="265101"/>
                      <a:pt x="226118" y="265101"/>
                    </a:cubicBezTo>
                    <a:close/>
                    <a:moveTo>
                      <a:pt x="176978" y="245497"/>
                    </a:moveTo>
                    <a:lnTo>
                      <a:pt x="226118" y="245497"/>
                    </a:lnTo>
                    <a:cubicBezTo>
                      <a:pt x="260415" y="245497"/>
                      <a:pt x="290102" y="265009"/>
                      <a:pt x="304853" y="293540"/>
                    </a:cubicBezTo>
                    <a:cubicBezTo>
                      <a:pt x="319512" y="265009"/>
                      <a:pt x="349199" y="245497"/>
                      <a:pt x="383496" y="245497"/>
                    </a:cubicBezTo>
                    <a:lnTo>
                      <a:pt x="432636" y="245497"/>
                    </a:lnTo>
                    <a:lnTo>
                      <a:pt x="432636" y="255253"/>
                    </a:lnTo>
                    <a:cubicBezTo>
                      <a:pt x="432636" y="304032"/>
                      <a:pt x="392992" y="343607"/>
                      <a:pt x="344128" y="343607"/>
                    </a:cubicBezTo>
                    <a:lnTo>
                      <a:pt x="314626" y="343607"/>
                    </a:lnTo>
                    <a:lnTo>
                      <a:pt x="314626" y="441810"/>
                    </a:lnTo>
                    <a:lnTo>
                      <a:pt x="294988" y="441810"/>
                    </a:lnTo>
                    <a:lnTo>
                      <a:pt x="294988" y="343607"/>
                    </a:lnTo>
                    <a:lnTo>
                      <a:pt x="265486" y="343607"/>
                    </a:lnTo>
                    <a:cubicBezTo>
                      <a:pt x="216714" y="343607"/>
                      <a:pt x="176978" y="304032"/>
                      <a:pt x="176978" y="255253"/>
                    </a:cubicBezTo>
                    <a:close/>
                    <a:moveTo>
                      <a:pt x="304853" y="137447"/>
                    </a:moveTo>
                    <a:cubicBezTo>
                      <a:pt x="212663" y="137447"/>
                      <a:pt x="137621" y="212362"/>
                      <a:pt x="137621" y="304395"/>
                    </a:cubicBezTo>
                    <a:cubicBezTo>
                      <a:pt x="137621" y="396427"/>
                      <a:pt x="212663" y="471250"/>
                      <a:pt x="304853" y="471250"/>
                    </a:cubicBezTo>
                    <a:cubicBezTo>
                      <a:pt x="397042" y="471250"/>
                      <a:pt x="471992" y="396427"/>
                      <a:pt x="471992" y="304395"/>
                    </a:cubicBezTo>
                    <a:cubicBezTo>
                      <a:pt x="471992" y="212362"/>
                      <a:pt x="397042" y="137447"/>
                      <a:pt x="304853" y="137447"/>
                    </a:cubicBezTo>
                    <a:close/>
                    <a:moveTo>
                      <a:pt x="304853" y="117844"/>
                    </a:moveTo>
                    <a:cubicBezTo>
                      <a:pt x="407828" y="117844"/>
                      <a:pt x="491628" y="201502"/>
                      <a:pt x="491628" y="304395"/>
                    </a:cubicBezTo>
                    <a:cubicBezTo>
                      <a:pt x="491628" y="407195"/>
                      <a:pt x="407828" y="490853"/>
                      <a:pt x="304853" y="490853"/>
                    </a:cubicBezTo>
                    <a:cubicBezTo>
                      <a:pt x="201785" y="490853"/>
                      <a:pt x="117985" y="407195"/>
                      <a:pt x="117985" y="304395"/>
                    </a:cubicBezTo>
                    <a:cubicBezTo>
                      <a:pt x="117985" y="201502"/>
                      <a:pt x="201785" y="117844"/>
                      <a:pt x="304853" y="117844"/>
                    </a:cubicBezTo>
                    <a:close/>
                    <a:moveTo>
                      <a:pt x="235992" y="19606"/>
                    </a:moveTo>
                    <a:lnTo>
                      <a:pt x="235992" y="58357"/>
                    </a:lnTo>
                    <a:lnTo>
                      <a:pt x="229078" y="60474"/>
                    </a:lnTo>
                    <a:cubicBezTo>
                      <a:pt x="214328" y="65076"/>
                      <a:pt x="199763" y="71059"/>
                      <a:pt x="185751" y="78515"/>
                    </a:cubicBezTo>
                    <a:lnTo>
                      <a:pt x="179298" y="81828"/>
                    </a:lnTo>
                    <a:lnTo>
                      <a:pt x="151827" y="54399"/>
                    </a:lnTo>
                    <a:lnTo>
                      <a:pt x="54481" y="151599"/>
                    </a:lnTo>
                    <a:lnTo>
                      <a:pt x="81952" y="179029"/>
                    </a:lnTo>
                    <a:lnTo>
                      <a:pt x="78633" y="185472"/>
                    </a:lnTo>
                    <a:cubicBezTo>
                      <a:pt x="71258" y="199371"/>
                      <a:pt x="65174" y="213914"/>
                      <a:pt x="60565" y="228733"/>
                    </a:cubicBezTo>
                    <a:lnTo>
                      <a:pt x="58445" y="235637"/>
                    </a:lnTo>
                    <a:lnTo>
                      <a:pt x="19635" y="235637"/>
                    </a:lnTo>
                    <a:lnTo>
                      <a:pt x="19635" y="373060"/>
                    </a:lnTo>
                    <a:lnTo>
                      <a:pt x="58445" y="373060"/>
                    </a:lnTo>
                    <a:lnTo>
                      <a:pt x="60565" y="379964"/>
                    </a:lnTo>
                    <a:cubicBezTo>
                      <a:pt x="65174" y="394783"/>
                      <a:pt x="71258" y="409326"/>
                      <a:pt x="78633" y="423225"/>
                    </a:cubicBezTo>
                    <a:lnTo>
                      <a:pt x="81952" y="429668"/>
                    </a:lnTo>
                    <a:lnTo>
                      <a:pt x="54481" y="457098"/>
                    </a:lnTo>
                    <a:lnTo>
                      <a:pt x="151827" y="554298"/>
                    </a:lnTo>
                    <a:lnTo>
                      <a:pt x="179298" y="526869"/>
                    </a:lnTo>
                    <a:lnTo>
                      <a:pt x="185751" y="530274"/>
                    </a:lnTo>
                    <a:cubicBezTo>
                      <a:pt x="199671" y="537638"/>
                      <a:pt x="214236" y="543621"/>
                      <a:pt x="229078" y="548223"/>
                    </a:cubicBezTo>
                    <a:lnTo>
                      <a:pt x="235992" y="550340"/>
                    </a:lnTo>
                    <a:lnTo>
                      <a:pt x="235992" y="589091"/>
                    </a:lnTo>
                    <a:lnTo>
                      <a:pt x="373623" y="589091"/>
                    </a:lnTo>
                    <a:lnTo>
                      <a:pt x="373623" y="550340"/>
                    </a:lnTo>
                    <a:lnTo>
                      <a:pt x="380629" y="548223"/>
                    </a:lnTo>
                    <a:cubicBezTo>
                      <a:pt x="395378" y="543621"/>
                      <a:pt x="409943" y="537638"/>
                      <a:pt x="423955" y="530274"/>
                    </a:cubicBezTo>
                    <a:lnTo>
                      <a:pt x="430316" y="526869"/>
                    </a:lnTo>
                    <a:lnTo>
                      <a:pt x="457787" y="554298"/>
                    </a:lnTo>
                    <a:lnTo>
                      <a:pt x="555133" y="457098"/>
                    </a:lnTo>
                    <a:lnTo>
                      <a:pt x="527662" y="429668"/>
                    </a:lnTo>
                    <a:lnTo>
                      <a:pt x="531073" y="423225"/>
                    </a:lnTo>
                    <a:cubicBezTo>
                      <a:pt x="538448" y="409326"/>
                      <a:pt x="544440" y="394783"/>
                      <a:pt x="549049" y="379964"/>
                    </a:cubicBezTo>
                    <a:lnTo>
                      <a:pt x="551169" y="373060"/>
                    </a:lnTo>
                    <a:lnTo>
                      <a:pt x="589979" y="373060"/>
                    </a:lnTo>
                    <a:lnTo>
                      <a:pt x="589979" y="235637"/>
                    </a:lnTo>
                    <a:lnTo>
                      <a:pt x="551169" y="235637"/>
                    </a:lnTo>
                    <a:lnTo>
                      <a:pt x="549049" y="228733"/>
                    </a:lnTo>
                    <a:cubicBezTo>
                      <a:pt x="544440" y="213914"/>
                      <a:pt x="538448" y="199371"/>
                      <a:pt x="531073" y="185472"/>
                    </a:cubicBezTo>
                    <a:lnTo>
                      <a:pt x="527662" y="179029"/>
                    </a:lnTo>
                    <a:lnTo>
                      <a:pt x="555133" y="151599"/>
                    </a:lnTo>
                    <a:lnTo>
                      <a:pt x="457787" y="54399"/>
                    </a:lnTo>
                    <a:lnTo>
                      <a:pt x="430316" y="81828"/>
                    </a:lnTo>
                    <a:lnTo>
                      <a:pt x="423863" y="78515"/>
                    </a:lnTo>
                    <a:cubicBezTo>
                      <a:pt x="409943" y="71059"/>
                      <a:pt x="395286" y="65076"/>
                      <a:pt x="380536" y="60474"/>
                    </a:cubicBezTo>
                    <a:lnTo>
                      <a:pt x="373623" y="58357"/>
                    </a:lnTo>
                    <a:lnTo>
                      <a:pt x="373623" y="19606"/>
                    </a:lnTo>
                    <a:close/>
                    <a:moveTo>
                      <a:pt x="216356" y="0"/>
                    </a:moveTo>
                    <a:lnTo>
                      <a:pt x="393350" y="0"/>
                    </a:lnTo>
                    <a:lnTo>
                      <a:pt x="393350" y="43998"/>
                    </a:lnTo>
                    <a:cubicBezTo>
                      <a:pt x="404597" y="47772"/>
                      <a:pt x="415751" y="52466"/>
                      <a:pt x="426629" y="57805"/>
                    </a:cubicBezTo>
                    <a:lnTo>
                      <a:pt x="457787" y="26693"/>
                    </a:lnTo>
                    <a:lnTo>
                      <a:pt x="582973" y="151599"/>
                    </a:lnTo>
                    <a:lnTo>
                      <a:pt x="551722" y="182802"/>
                    </a:lnTo>
                    <a:cubicBezTo>
                      <a:pt x="557161" y="193572"/>
                      <a:pt x="561771" y="204709"/>
                      <a:pt x="565642" y="216031"/>
                    </a:cubicBezTo>
                    <a:lnTo>
                      <a:pt x="609614" y="216031"/>
                    </a:lnTo>
                    <a:lnTo>
                      <a:pt x="609614" y="392758"/>
                    </a:lnTo>
                    <a:lnTo>
                      <a:pt x="565642" y="392758"/>
                    </a:lnTo>
                    <a:cubicBezTo>
                      <a:pt x="561771" y="403988"/>
                      <a:pt x="557161" y="415125"/>
                      <a:pt x="551722" y="425987"/>
                    </a:cubicBezTo>
                    <a:lnTo>
                      <a:pt x="582973" y="457098"/>
                    </a:lnTo>
                    <a:lnTo>
                      <a:pt x="457787" y="582096"/>
                    </a:lnTo>
                    <a:lnTo>
                      <a:pt x="426629" y="550892"/>
                    </a:lnTo>
                    <a:cubicBezTo>
                      <a:pt x="415751" y="556323"/>
                      <a:pt x="404597" y="560925"/>
                      <a:pt x="393350" y="564791"/>
                    </a:cubicBezTo>
                    <a:lnTo>
                      <a:pt x="393350" y="608697"/>
                    </a:lnTo>
                    <a:lnTo>
                      <a:pt x="216356" y="608697"/>
                    </a:lnTo>
                    <a:lnTo>
                      <a:pt x="216356" y="564791"/>
                    </a:lnTo>
                    <a:cubicBezTo>
                      <a:pt x="205018" y="560925"/>
                      <a:pt x="193863" y="556323"/>
                      <a:pt x="183078" y="550892"/>
                    </a:cubicBezTo>
                    <a:lnTo>
                      <a:pt x="151827" y="582096"/>
                    </a:lnTo>
                    <a:lnTo>
                      <a:pt x="26733" y="457098"/>
                    </a:lnTo>
                    <a:lnTo>
                      <a:pt x="57892" y="425987"/>
                    </a:lnTo>
                    <a:cubicBezTo>
                      <a:pt x="52545" y="415125"/>
                      <a:pt x="47936" y="403988"/>
                      <a:pt x="44064" y="392758"/>
                    </a:cubicBezTo>
                    <a:lnTo>
                      <a:pt x="0" y="392758"/>
                    </a:lnTo>
                    <a:lnTo>
                      <a:pt x="0" y="216031"/>
                    </a:lnTo>
                    <a:lnTo>
                      <a:pt x="44064" y="216031"/>
                    </a:lnTo>
                    <a:cubicBezTo>
                      <a:pt x="47936" y="204709"/>
                      <a:pt x="52545" y="193572"/>
                      <a:pt x="57892" y="182802"/>
                    </a:cubicBezTo>
                    <a:lnTo>
                      <a:pt x="26733" y="151599"/>
                    </a:lnTo>
                    <a:lnTo>
                      <a:pt x="151827" y="26693"/>
                    </a:lnTo>
                    <a:lnTo>
                      <a:pt x="183078" y="57805"/>
                    </a:lnTo>
                    <a:cubicBezTo>
                      <a:pt x="193863" y="52466"/>
                      <a:pt x="205018" y="47772"/>
                      <a:pt x="216356" y="4399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  <p:sp>
            <p:nvSpPr>
              <p:cNvPr id="26" name="Text4"/>
              <p:cNvSpPr txBox="1"/>
              <p:nvPr/>
            </p:nvSpPr>
            <p:spPr>
              <a:xfrm>
                <a:off x="8817660" y="5174316"/>
                <a:ext cx="2698203" cy="76034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配置开发环境和生产环境，进行相应配置。</a:t>
                </a:r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9018" y="1351915"/>
            <a:ext cx="5435600" cy="1371600"/>
          </a:xfrm>
        </p:spPr>
        <p:txBody>
          <a:bodyPr/>
          <a:lstStyle/>
          <a:p>
            <a:r>
              <a:rPr lang="zh-CN" altLang="en-US" sz="66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后端部署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9018" y="3165264"/>
            <a:ext cx="5435600" cy="3626695"/>
          </a:xfrm>
        </p:spPr>
        <p:txBody>
          <a:bodyPr/>
          <a:lstStyle/>
          <a:p>
            <a:r>
              <a:rPr lang="zh-CN" altLang="en-US" dirty="0"/>
              <a:t>包括宝塔面板安装、LNMP环境配置、PHP包管理工具composer安装等。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4685" y="437197"/>
            <a:ext cx="10858500" cy="900112"/>
          </a:xfrm>
        </p:spPr>
        <p:txBody>
          <a:bodyPr/>
          <a:lstStyle/>
          <a:p>
            <a:r>
              <a:rPr lang="zh-CN" altLang="en-US" sz="4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宝塔面板安装</a:t>
            </a:r>
          </a:p>
        </p:txBody>
      </p:sp>
      <p:grpSp>
        <p:nvGrpSpPr>
          <p:cNvPr id="42" name="39a78c30-da02-4956-9eec-f0ca7d631f27.source.2.zh-Hans.pptx"/>
          <p:cNvGrpSpPr/>
          <p:nvPr/>
        </p:nvGrpSpPr>
        <p:grpSpPr>
          <a:xfrm>
            <a:off x="654685" y="1680055"/>
            <a:ext cx="10858500" cy="4409255"/>
            <a:chOff x="660400" y="1371445"/>
            <a:chExt cx="10858500" cy="4409255"/>
          </a:xfrm>
        </p:grpSpPr>
        <p:sp>
          <p:nvSpPr>
            <p:cNvPr id="15" name="Title"/>
            <p:cNvSpPr txBox="1"/>
            <p:nvPr/>
          </p:nvSpPr>
          <p:spPr>
            <a:xfrm>
              <a:off x="660400" y="1371445"/>
              <a:ext cx="10858500" cy="652048"/>
            </a:xfrm>
            <a:prstGeom prst="rect">
              <a:avLst/>
            </a:prstGeom>
            <a:noFill/>
          </p:spPr>
          <p:txBody>
            <a:bodyPr vert="horz" wrap="square" rtlCol="0" anchor="ctr">
              <a:normAutofit/>
            </a:bodyPr>
            <a:lstStyle/>
            <a:p>
              <a:pPr algn="ctr"/>
              <a:r>
                <a:rPr lang="zh-CN" altLang="en-US" sz="2400" b="1" dirty="0"/>
                <a:t>安装宝塔面板，了解所需环境和SSH工具用法。</a:t>
              </a:r>
              <a:endParaRPr lang="en-US" dirty="0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095107" y="2487655"/>
              <a:ext cx="2022065" cy="3293044"/>
              <a:chOff x="4095107" y="2487655"/>
              <a:chExt cx="2022065" cy="3293044"/>
            </a:xfrm>
          </p:grpSpPr>
          <p:sp>
            <p:nvSpPr>
              <p:cNvPr id="7" name="ComponentBackground1"/>
              <p:cNvSpPr/>
              <p:nvPr/>
            </p:nvSpPr>
            <p:spPr>
              <a:xfrm rot="16200000" flipH="1">
                <a:off x="3459618" y="3123144"/>
                <a:ext cx="3293044" cy="2022065"/>
              </a:xfrm>
              <a:prstGeom prst="trapezoid">
                <a:avLst>
                  <a:gd name="adj" fmla="val 1068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Icon1" title="S8je3JnNJtZFZzf"/>
              <p:cNvSpPr/>
              <p:nvPr/>
            </p:nvSpPr>
            <p:spPr bwMode="auto">
              <a:xfrm>
                <a:off x="4833530" y="3198904"/>
                <a:ext cx="545222" cy="553449"/>
              </a:xfrm>
              <a:custGeom>
                <a:avLst/>
                <a:gdLst>
                  <a:gd name="T0" fmla="*/ 121763 h 600884"/>
                  <a:gd name="T1" fmla="*/ 121763 h 600884"/>
                  <a:gd name="T2" fmla="*/ 121763 h 600884"/>
                  <a:gd name="T3" fmla="*/ 121763 h 600884"/>
                  <a:gd name="T4" fmla="*/ 121763 h 600884"/>
                  <a:gd name="T5" fmla="*/ 121763 h 600884"/>
                  <a:gd name="T6" fmla="*/ 121763 h 600884"/>
                  <a:gd name="T7" fmla="*/ 121763 h 600884"/>
                  <a:gd name="T8" fmla="*/ 121763 h 600884"/>
                  <a:gd name="T9" fmla="*/ 121763 h 600884"/>
                  <a:gd name="T10" fmla="*/ 121763 h 600884"/>
                  <a:gd name="T11" fmla="*/ 121763 h 600884"/>
                  <a:gd name="T12" fmla="*/ 121763 h 600884"/>
                  <a:gd name="T13" fmla="*/ 121763 h 600884"/>
                  <a:gd name="T14" fmla="*/ 121763 h 600884"/>
                  <a:gd name="T15" fmla="*/ 121763 h 600884"/>
                  <a:gd name="T16" fmla="*/ 121763 h 600884"/>
                  <a:gd name="T17" fmla="*/ 121763 h 600884"/>
                  <a:gd name="T18" fmla="*/ 121763 h 600884"/>
                  <a:gd name="T19" fmla="*/ 121763 h 600884"/>
                  <a:gd name="T20" fmla="*/ 121763 h 600884"/>
                  <a:gd name="T21" fmla="*/ 121763 h 600884"/>
                  <a:gd name="T22" fmla="*/ 121763 h 600884"/>
                  <a:gd name="T23" fmla="*/ 121763 h 600884"/>
                  <a:gd name="T24" fmla="*/ 121763 h 600884"/>
                  <a:gd name="T25" fmla="*/ 121763 h 600884"/>
                  <a:gd name="T26" fmla="*/ 121763 h 600884"/>
                  <a:gd name="T27" fmla="*/ 121763 h 600884"/>
                  <a:gd name="T28" fmla="*/ 121763 h 600884"/>
                  <a:gd name="T29" fmla="*/ 121763 h 600884"/>
                  <a:gd name="T30" fmla="*/ 121763 h 600884"/>
                  <a:gd name="T31" fmla="*/ 121763 h 600884"/>
                  <a:gd name="T32" fmla="*/ 121763 h 600884"/>
                  <a:gd name="T33" fmla="*/ 121763 h 600884"/>
                  <a:gd name="T34" fmla="*/ 121763 h 600884"/>
                  <a:gd name="T35" fmla="*/ 121763 h 600884"/>
                  <a:gd name="T36" fmla="*/ 121763 h 600884"/>
                  <a:gd name="T37" fmla="*/ 121763 h 600884"/>
                  <a:gd name="T38" fmla="*/ 121763 h 600884"/>
                  <a:gd name="T39" fmla="*/ 121763 h 600884"/>
                  <a:gd name="T40" fmla="*/ 121763 h 600884"/>
                  <a:gd name="T41" fmla="*/ 121763 h 600884"/>
                  <a:gd name="T42" fmla="*/ 121763 h 600884"/>
                  <a:gd name="T43" fmla="*/ 121763 h 600884"/>
                  <a:gd name="T44" fmla="*/ 121763 h 600884"/>
                  <a:gd name="T45" fmla="*/ 121763 h 600884"/>
                  <a:gd name="T46" fmla="*/ 121763 h 600884"/>
                  <a:gd name="T47" fmla="*/ 121763 h 600884"/>
                  <a:gd name="T48" fmla="*/ 121763 h 600884"/>
                  <a:gd name="T49" fmla="*/ 121763 h 600884"/>
                  <a:gd name="T50" fmla="*/ 121763 h 600884"/>
                  <a:gd name="T51" fmla="*/ 121763 h 600884"/>
                  <a:gd name="T52" fmla="*/ 121763 h 600884"/>
                  <a:gd name="T53" fmla="*/ 121763 h 600884"/>
                  <a:gd name="T54" fmla="*/ 121763 h 600884"/>
                  <a:gd name="T55" fmla="*/ 121763 h 600884"/>
                  <a:gd name="T56" fmla="*/ 121763 h 600884"/>
                  <a:gd name="T57" fmla="*/ 121763 h 600884"/>
                  <a:gd name="T58" fmla="*/ 121763 h 600884"/>
                  <a:gd name="T59" fmla="*/ 121763 h 600884"/>
                  <a:gd name="T60" fmla="*/ 121763 h 600884"/>
                  <a:gd name="T61" fmla="*/ 121763 h 600884"/>
                  <a:gd name="T62" fmla="*/ 121763 h 600884"/>
                  <a:gd name="T63" fmla="*/ 121763 h 600884"/>
                  <a:gd name="T64" fmla="*/ 121763 h 600884"/>
                  <a:gd name="T65" fmla="*/ 121763 h 600884"/>
                  <a:gd name="T66" fmla="*/ 121763 h 600884"/>
                  <a:gd name="T67" fmla="*/ 121763 h 600884"/>
                  <a:gd name="T68" fmla="*/ 121763 h 600884"/>
                  <a:gd name="T69" fmla="*/ 121763 h 600884"/>
                  <a:gd name="T70" fmla="*/ 121763 h 600884"/>
                  <a:gd name="T71" fmla="*/ 121763 h 600884"/>
                  <a:gd name="T72" fmla="*/ 121763 h 600884"/>
                  <a:gd name="T73" fmla="*/ 121763 h 600884"/>
                  <a:gd name="T74" fmla="*/ 121763 h 600884"/>
                  <a:gd name="T75" fmla="*/ 121763 h 600884"/>
                  <a:gd name="T76" fmla="*/ 121763 h 600884"/>
                  <a:gd name="T77" fmla="*/ 121763 h 600884"/>
                  <a:gd name="T78" fmla="*/ 121763 h 600884"/>
                  <a:gd name="T79" fmla="*/ 121763 h 600884"/>
                  <a:gd name="T80" fmla="*/ 121763 h 600884"/>
                  <a:gd name="T81" fmla="*/ 121763 h 600884"/>
                  <a:gd name="T82" fmla="*/ 121763 h 600884"/>
                  <a:gd name="T83" fmla="*/ 121763 h 600884"/>
                  <a:gd name="T84" fmla="*/ 121763 h 600884"/>
                  <a:gd name="T85" fmla="*/ 121763 h 600884"/>
                  <a:gd name="T86" fmla="*/ 121763 h 600884"/>
                  <a:gd name="T87" fmla="*/ 121763 h 600884"/>
                  <a:gd name="T88" fmla="*/ 121763 h 600884"/>
                  <a:gd name="T89" fmla="*/ 121763 h 600884"/>
                  <a:gd name="T90" fmla="*/ 121763 h 600884"/>
                  <a:gd name="T91" fmla="*/ 121763 h 600884"/>
                  <a:gd name="T92" fmla="*/ 121763 h 600884"/>
                  <a:gd name="T93" fmla="*/ 121763 h 600884"/>
                  <a:gd name="T94" fmla="*/ 121763 h 600884"/>
                  <a:gd name="T95" fmla="*/ 121763 h 600884"/>
                  <a:gd name="T96" fmla="*/ 121763 h 600884"/>
                  <a:gd name="T97" fmla="*/ 121763 h 600884"/>
                  <a:gd name="T98" fmla="*/ 121763 h 600884"/>
                  <a:gd name="T99" fmla="*/ 121763 h 600884"/>
                  <a:gd name="T100" fmla="*/ 121763 h 600884"/>
                  <a:gd name="T101" fmla="*/ 121763 h 600884"/>
                  <a:gd name="T102" fmla="*/ 121763 h 600884"/>
                  <a:gd name="T103" fmla="*/ 121763 h 600884"/>
                  <a:gd name="T104" fmla="*/ 121763 h 600884"/>
                  <a:gd name="T105" fmla="*/ 121763 h 600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48" h="4725">
                    <a:moveTo>
                      <a:pt x="3933" y="3281"/>
                    </a:moveTo>
                    <a:cubicBezTo>
                      <a:pt x="3932" y="3263"/>
                      <a:pt x="3931" y="3246"/>
                      <a:pt x="3929" y="3229"/>
                    </a:cubicBezTo>
                    <a:cubicBezTo>
                      <a:pt x="3917" y="3099"/>
                      <a:pt x="4002" y="3058"/>
                      <a:pt x="4083" y="3004"/>
                    </a:cubicBezTo>
                    <a:cubicBezTo>
                      <a:pt x="4129" y="2974"/>
                      <a:pt x="4146" y="2934"/>
                      <a:pt x="4141" y="2881"/>
                    </a:cubicBezTo>
                    <a:cubicBezTo>
                      <a:pt x="4127" y="2714"/>
                      <a:pt x="3781" y="2604"/>
                      <a:pt x="3911" y="2430"/>
                    </a:cubicBezTo>
                    <a:lnTo>
                      <a:pt x="4308" y="2430"/>
                    </a:lnTo>
                    <a:lnTo>
                      <a:pt x="4308" y="0"/>
                    </a:lnTo>
                    <a:lnTo>
                      <a:pt x="503" y="0"/>
                    </a:lnTo>
                    <a:lnTo>
                      <a:pt x="503" y="666"/>
                    </a:lnTo>
                    <a:lnTo>
                      <a:pt x="753" y="666"/>
                    </a:lnTo>
                    <a:lnTo>
                      <a:pt x="753" y="187"/>
                    </a:lnTo>
                    <a:lnTo>
                      <a:pt x="4058" y="187"/>
                    </a:lnTo>
                    <a:lnTo>
                      <a:pt x="4058" y="2222"/>
                    </a:lnTo>
                    <a:lnTo>
                      <a:pt x="753" y="2222"/>
                    </a:lnTo>
                    <a:lnTo>
                      <a:pt x="753" y="1571"/>
                    </a:lnTo>
                    <a:lnTo>
                      <a:pt x="503" y="1571"/>
                    </a:lnTo>
                    <a:lnTo>
                      <a:pt x="503" y="2430"/>
                    </a:lnTo>
                    <a:lnTo>
                      <a:pt x="1947" y="2430"/>
                    </a:lnTo>
                    <a:lnTo>
                      <a:pt x="1947" y="2619"/>
                    </a:lnTo>
                    <a:cubicBezTo>
                      <a:pt x="1631" y="2635"/>
                      <a:pt x="1413" y="2667"/>
                      <a:pt x="1413" y="2704"/>
                    </a:cubicBezTo>
                    <a:cubicBezTo>
                      <a:pt x="1413" y="2757"/>
                      <a:pt x="1851" y="2800"/>
                      <a:pt x="2392" y="2800"/>
                    </a:cubicBezTo>
                    <a:cubicBezTo>
                      <a:pt x="2932" y="2800"/>
                      <a:pt x="3371" y="2757"/>
                      <a:pt x="3371" y="2704"/>
                    </a:cubicBezTo>
                    <a:cubicBezTo>
                      <a:pt x="3371" y="2668"/>
                      <a:pt x="3166" y="2637"/>
                      <a:pt x="2864" y="2620"/>
                    </a:cubicBezTo>
                    <a:lnTo>
                      <a:pt x="2864" y="2430"/>
                    </a:lnTo>
                    <a:lnTo>
                      <a:pt x="3831" y="2430"/>
                    </a:lnTo>
                    <a:cubicBezTo>
                      <a:pt x="3781" y="2543"/>
                      <a:pt x="3865" y="2653"/>
                      <a:pt x="3964" y="2751"/>
                    </a:cubicBezTo>
                    <a:cubicBezTo>
                      <a:pt x="4004" y="2792"/>
                      <a:pt x="4130" y="2890"/>
                      <a:pt x="4023" y="2961"/>
                    </a:cubicBezTo>
                    <a:cubicBezTo>
                      <a:pt x="3979" y="2989"/>
                      <a:pt x="3944" y="3013"/>
                      <a:pt x="3910" y="3054"/>
                    </a:cubicBezTo>
                    <a:cubicBezTo>
                      <a:pt x="3855" y="3122"/>
                      <a:pt x="3858" y="3201"/>
                      <a:pt x="3863" y="3281"/>
                    </a:cubicBezTo>
                    <a:lnTo>
                      <a:pt x="163" y="3281"/>
                    </a:lnTo>
                    <a:lnTo>
                      <a:pt x="163" y="4725"/>
                    </a:lnTo>
                    <a:lnTo>
                      <a:pt x="4648" y="4725"/>
                    </a:lnTo>
                    <a:lnTo>
                      <a:pt x="4648" y="3281"/>
                    </a:lnTo>
                    <a:lnTo>
                      <a:pt x="3933" y="3281"/>
                    </a:lnTo>
                    <a:close/>
                    <a:moveTo>
                      <a:pt x="4482" y="4558"/>
                    </a:moveTo>
                    <a:lnTo>
                      <a:pt x="330" y="4558"/>
                    </a:lnTo>
                    <a:lnTo>
                      <a:pt x="330" y="3447"/>
                    </a:lnTo>
                    <a:lnTo>
                      <a:pt x="4482" y="3447"/>
                    </a:lnTo>
                    <a:lnTo>
                      <a:pt x="4482" y="4558"/>
                    </a:lnTo>
                    <a:close/>
                    <a:moveTo>
                      <a:pt x="809" y="3787"/>
                    </a:moveTo>
                    <a:lnTo>
                      <a:pt x="580" y="3787"/>
                    </a:lnTo>
                    <a:lnTo>
                      <a:pt x="580" y="3558"/>
                    </a:lnTo>
                    <a:lnTo>
                      <a:pt x="809" y="3558"/>
                    </a:lnTo>
                    <a:lnTo>
                      <a:pt x="809" y="3787"/>
                    </a:lnTo>
                    <a:close/>
                    <a:moveTo>
                      <a:pt x="1173" y="3787"/>
                    </a:moveTo>
                    <a:lnTo>
                      <a:pt x="944" y="3787"/>
                    </a:lnTo>
                    <a:lnTo>
                      <a:pt x="944" y="3558"/>
                    </a:lnTo>
                    <a:lnTo>
                      <a:pt x="1173" y="3558"/>
                    </a:lnTo>
                    <a:lnTo>
                      <a:pt x="1173" y="3787"/>
                    </a:lnTo>
                    <a:close/>
                    <a:moveTo>
                      <a:pt x="1548" y="3787"/>
                    </a:moveTo>
                    <a:lnTo>
                      <a:pt x="1319" y="3787"/>
                    </a:lnTo>
                    <a:lnTo>
                      <a:pt x="1319" y="3558"/>
                    </a:lnTo>
                    <a:lnTo>
                      <a:pt x="1548" y="3558"/>
                    </a:lnTo>
                    <a:lnTo>
                      <a:pt x="1548" y="3787"/>
                    </a:lnTo>
                    <a:close/>
                    <a:moveTo>
                      <a:pt x="1913" y="3787"/>
                    </a:moveTo>
                    <a:lnTo>
                      <a:pt x="1684" y="3787"/>
                    </a:lnTo>
                    <a:lnTo>
                      <a:pt x="1684" y="3558"/>
                    </a:lnTo>
                    <a:lnTo>
                      <a:pt x="1913" y="3558"/>
                    </a:lnTo>
                    <a:lnTo>
                      <a:pt x="1913" y="3787"/>
                    </a:lnTo>
                    <a:close/>
                    <a:moveTo>
                      <a:pt x="2298" y="3787"/>
                    </a:moveTo>
                    <a:lnTo>
                      <a:pt x="2069" y="3787"/>
                    </a:lnTo>
                    <a:lnTo>
                      <a:pt x="2069" y="3558"/>
                    </a:lnTo>
                    <a:lnTo>
                      <a:pt x="2298" y="3558"/>
                    </a:lnTo>
                    <a:lnTo>
                      <a:pt x="2298" y="3787"/>
                    </a:lnTo>
                    <a:close/>
                    <a:moveTo>
                      <a:pt x="2663" y="3787"/>
                    </a:moveTo>
                    <a:lnTo>
                      <a:pt x="2433" y="3787"/>
                    </a:lnTo>
                    <a:lnTo>
                      <a:pt x="2433" y="3558"/>
                    </a:lnTo>
                    <a:lnTo>
                      <a:pt x="2663" y="3558"/>
                    </a:lnTo>
                    <a:lnTo>
                      <a:pt x="2663" y="3787"/>
                    </a:lnTo>
                    <a:close/>
                    <a:moveTo>
                      <a:pt x="3038" y="3787"/>
                    </a:moveTo>
                    <a:lnTo>
                      <a:pt x="2808" y="3787"/>
                    </a:lnTo>
                    <a:lnTo>
                      <a:pt x="2808" y="3558"/>
                    </a:lnTo>
                    <a:lnTo>
                      <a:pt x="3038" y="3558"/>
                    </a:lnTo>
                    <a:lnTo>
                      <a:pt x="3038" y="3787"/>
                    </a:lnTo>
                    <a:close/>
                    <a:moveTo>
                      <a:pt x="3402" y="3787"/>
                    </a:moveTo>
                    <a:lnTo>
                      <a:pt x="3173" y="3787"/>
                    </a:lnTo>
                    <a:lnTo>
                      <a:pt x="3173" y="3558"/>
                    </a:lnTo>
                    <a:lnTo>
                      <a:pt x="3402" y="3558"/>
                    </a:lnTo>
                    <a:lnTo>
                      <a:pt x="3402" y="3787"/>
                    </a:lnTo>
                    <a:close/>
                    <a:moveTo>
                      <a:pt x="652" y="4117"/>
                    </a:moveTo>
                    <a:lnTo>
                      <a:pt x="423" y="4117"/>
                    </a:lnTo>
                    <a:lnTo>
                      <a:pt x="423" y="3888"/>
                    </a:lnTo>
                    <a:lnTo>
                      <a:pt x="652" y="3888"/>
                    </a:lnTo>
                    <a:lnTo>
                      <a:pt x="652" y="4117"/>
                    </a:lnTo>
                    <a:close/>
                    <a:moveTo>
                      <a:pt x="1017" y="4117"/>
                    </a:moveTo>
                    <a:lnTo>
                      <a:pt x="788" y="4117"/>
                    </a:lnTo>
                    <a:lnTo>
                      <a:pt x="788" y="3888"/>
                    </a:lnTo>
                    <a:lnTo>
                      <a:pt x="1017" y="3888"/>
                    </a:lnTo>
                    <a:lnTo>
                      <a:pt x="1017" y="4117"/>
                    </a:lnTo>
                    <a:lnTo>
                      <a:pt x="1017" y="4117"/>
                    </a:lnTo>
                    <a:close/>
                    <a:moveTo>
                      <a:pt x="1392" y="4117"/>
                    </a:moveTo>
                    <a:lnTo>
                      <a:pt x="1163" y="4117"/>
                    </a:lnTo>
                    <a:lnTo>
                      <a:pt x="1163" y="3888"/>
                    </a:lnTo>
                    <a:lnTo>
                      <a:pt x="1392" y="3888"/>
                    </a:lnTo>
                    <a:lnTo>
                      <a:pt x="1392" y="4117"/>
                    </a:lnTo>
                    <a:close/>
                    <a:moveTo>
                      <a:pt x="1756" y="4117"/>
                    </a:moveTo>
                    <a:lnTo>
                      <a:pt x="1527" y="4117"/>
                    </a:lnTo>
                    <a:lnTo>
                      <a:pt x="1527" y="3888"/>
                    </a:lnTo>
                    <a:lnTo>
                      <a:pt x="1756" y="3888"/>
                    </a:lnTo>
                    <a:lnTo>
                      <a:pt x="1756" y="4117"/>
                    </a:lnTo>
                    <a:close/>
                    <a:moveTo>
                      <a:pt x="2142" y="4117"/>
                    </a:moveTo>
                    <a:lnTo>
                      <a:pt x="1913" y="4117"/>
                    </a:lnTo>
                    <a:lnTo>
                      <a:pt x="1913" y="3888"/>
                    </a:lnTo>
                    <a:lnTo>
                      <a:pt x="2142" y="3888"/>
                    </a:lnTo>
                    <a:lnTo>
                      <a:pt x="2142" y="4117"/>
                    </a:lnTo>
                    <a:close/>
                    <a:moveTo>
                      <a:pt x="2506" y="4117"/>
                    </a:moveTo>
                    <a:lnTo>
                      <a:pt x="2277" y="4117"/>
                    </a:lnTo>
                    <a:lnTo>
                      <a:pt x="2277" y="3888"/>
                    </a:lnTo>
                    <a:lnTo>
                      <a:pt x="2506" y="3888"/>
                    </a:lnTo>
                    <a:lnTo>
                      <a:pt x="2506" y="4117"/>
                    </a:lnTo>
                    <a:close/>
                    <a:moveTo>
                      <a:pt x="2881" y="4117"/>
                    </a:moveTo>
                    <a:lnTo>
                      <a:pt x="2652" y="4117"/>
                    </a:lnTo>
                    <a:lnTo>
                      <a:pt x="2652" y="3888"/>
                    </a:lnTo>
                    <a:lnTo>
                      <a:pt x="2881" y="3888"/>
                    </a:lnTo>
                    <a:lnTo>
                      <a:pt x="2881" y="4117"/>
                    </a:lnTo>
                    <a:close/>
                    <a:moveTo>
                      <a:pt x="3246" y="4117"/>
                    </a:moveTo>
                    <a:lnTo>
                      <a:pt x="3017" y="4117"/>
                    </a:lnTo>
                    <a:lnTo>
                      <a:pt x="3017" y="3888"/>
                    </a:lnTo>
                    <a:lnTo>
                      <a:pt x="3246" y="3888"/>
                    </a:lnTo>
                    <a:lnTo>
                      <a:pt x="3246" y="4117"/>
                    </a:lnTo>
                    <a:close/>
                    <a:moveTo>
                      <a:pt x="4068" y="4117"/>
                    </a:moveTo>
                    <a:lnTo>
                      <a:pt x="3839" y="4117"/>
                    </a:lnTo>
                    <a:lnTo>
                      <a:pt x="3839" y="3888"/>
                    </a:lnTo>
                    <a:lnTo>
                      <a:pt x="4068" y="3888"/>
                    </a:lnTo>
                    <a:lnTo>
                      <a:pt x="4068" y="4117"/>
                    </a:lnTo>
                    <a:close/>
                    <a:moveTo>
                      <a:pt x="4041" y="4194"/>
                    </a:moveTo>
                    <a:lnTo>
                      <a:pt x="4270" y="4194"/>
                    </a:lnTo>
                    <a:lnTo>
                      <a:pt x="4270" y="4423"/>
                    </a:lnTo>
                    <a:lnTo>
                      <a:pt x="4041" y="4423"/>
                    </a:lnTo>
                    <a:lnTo>
                      <a:pt x="4041" y="4194"/>
                    </a:lnTo>
                    <a:close/>
                    <a:moveTo>
                      <a:pt x="3645" y="4194"/>
                    </a:moveTo>
                    <a:lnTo>
                      <a:pt x="3874" y="4194"/>
                    </a:lnTo>
                    <a:lnTo>
                      <a:pt x="3874" y="4423"/>
                    </a:lnTo>
                    <a:lnTo>
                      <a:pt x="3645" y="4423"/>
                    </a:lnTo>
                    <a:lnTo>
                      <a:pt x="3645" y="4194"/>
                    </a:lnTo>
                    <a:close/>
                    <a:moveTo>
                      <a:pt x="501" y="4235"/>
                    </a:moveTo>
                    <a:lnTo>
                      <a:pt x="731" y="4235"/>
                    </a:lnTo>
                    <a:lnTo>
                      <a:pt x="731" y="4464"/>
                    </a:lnTo>
                    <a:lnTo>
                      <a:pt x="501" y="4464"/>
                    </a:lnTo>
                    <a:lnTo>
                      <a:pt x="501" y="4235"/>
                    </a:lnTo>
                    <a:close/>
                    <a:moveTo>
                      <a:pt x="866" y="4235"/>
                    </a:moveTo>
                    <a:lnTo>
                      <a:pt x="1095" y="4235"/>
                    </a:lnTo>
                    <a:lnTo>
                      <a:pt x="1095" y="4464"/>
                    </a:lnTo>
                    <a:lnTo>
                      <a:pt x="866" y="4464"/>
                    </a:lnTo>
                    <a:lnTo>
                      <a:pt x="866" y="4235"/>
                    </a:lnTo>
                    <a:close/>
                    <a:moveTo>
                      <a:pt x="1241" y="4235"/>
                    </a:moveTo>
                    <a:lnTo>
                      <a:pt x="1470" y="4235"/>
                    </a:lnTo>
                    <a:lnTo>
                      <a:pt x="1470" y="4464"/>
                    </a:lnTo>
                    <a:lnTo>
                      <a:pt x="1241" y="4464"/>
                    </a:lnTo>
                    <a:lnTo>
                      <a:pt x="1241" y="4235"/>
                    </a:lnTo>
                    <a:close/>
                    <a:moveTo>
                      <a:pt x="1605" y="4235"/>
                    </a:moveTo>
                    <a:lnTo>
                      <a:pt x="1835" y="4235"/>
                    </a:lnTo>
                    <a:lnTo>
                      <a:pt x="1835" y="4464"/>
                    </a:lnTo>
                    <a:lnTo>
                      <a:pt x="1605" y="4464"/>
                    </a:lnTo>
                    <a:lnTo>
                      <a:pt x="1605" y="4235"/>
                    </a:lnTo>
                    <a:close/>
                    <a:moveTo>
                      <a:pt x="1991" y="4235"/>
                    </a:moveTo>
                    <a:lnTo>
                      <a:pt x="2220" y="4235"/>
                    </a:lnTo>
                    <a:lnTo>
                      <a:pt x="2220" y="4464"/>
                    </a:lnTo>
                    <a:lnTo>
                      <a:pt x="1991" y="4464"/>
                    </a:lnTo>
                    <a:lnTo>
                      <a:pt x="1991" y="4235"/>
                    </a:lnTo>
                    <a:close/>
                    <a:moveTo>
                      <a:pt x="2355" y="4235"/>
                    </a:moveTo>
                    <a:lnTo>
                      <a:pt x="2584" y="4235"/>
                    </a:lnTo>
                    <a:lnTo>
                      <a:pt x="2584" y="4464"/>
                    </a:lnTo>
                    <a:lnTo>
                      <a:pt x="2355" y="4464"/>
                    </a:lnTo>
                    <a:lnTo>
                      <a:pt x="2355" y="4235"/>
                    </a:lnTo>
                    <a:close/>
                    <a:moveTo>
                      <a:pt x="2730" y="4235"/>
                    </a:moveTo>
                    <a:lnTo>
                      <a:pt x="2959" y="4235"/>
                    </a:lnTo>
                    <a:lnTo>
                      <a:pt x="2959" y="4464"/>
                    </a:lnTo>
                    <a:lnTo>
                      <a:pt x="2730" y="4464"/>
                    </a:lnTo>
                    <a:lnTo>
                      <a:pt x="2730" y="4235"/>
                    </a:lnTo>
                    <a:close/>
                    <a:moveTo>
                      <a:pt x="3095" y="4235"/>
                    </a:moveTo>
                    <a:lnTo>
                      <a:pt x="3324" y="4235"/>
                    </a:lnTo>
                    <a:lnTo>
                      <a:pt x="3324" y="4464"/>
                    </a:lnTo>
                    <a:lnTo>
                      <a:pt x="3095" y="4464"/>
                    </a:lnTo>
                    <a:lnTo>
                      <a:pt x="3095" y="4235"/>
                    </a:lnTo>
                    <a:close/>
                    <a:moveTo>
                      <a:pt x="3962" y="3524"/>
                    </a:moveTo>
                    <a:lnTo>
                      <a:pt x="3612" y="3524"/>
                    </a:lnTo>
                    <a:lnTo>
                      <a:pt x="3612" y="3650"/>
                    </a:lnTo>
                    <a:lnTo>
                      <a:pt x="3962" y="3650"/>
                    </a:lnTo>
                    <a:lnTo>
                      <a:pt x="3962" y="3524"/>
                    </a:lnTo>
                    <a:close/>
                    <a:moveTo>
                      <a:pt x="3945" y="3633"/>
                    </a:moveTo>
                    <a:lnTo>
                      <a:pt x="3629" y="3633"/>
                    </a:lnTo>
                    <a:lnTo>
                      <a:pt x="3629" y="3541"/>
                    </a:lnTo>
                    <a:lnTo>
                      <a:pt x="3945" y="3541"/>
                    </a:lnTo>
                    <a:lnTo>
                      <a:pt x="3945" y="3633"/>
                    </a:lnTo>
                    <a:lnTo>
                      <a:pt x="3945" y="3633"/>
                    </a:lnTo>
                    <a:close/>
                    <a:moveTo>
                      <a:pt x="4382" y="3524"/>
                    </a:moveTo>
                    <a:lnTo>
                      <a:pt x="4033" y="3524"/>
                    </a:lnTo>
                    <a:lnTo>
                      <a:pt x="4033" y="3650"/>
                    </a:lnTo>
                    <a:lnTo>
                      <a:pt x="4382" y="3650"/>
                    </a:lnTo>
                    <a:lnTo>
                      <a:pt x="4382" y="3524"/>
                    </a:lnTo>
                    <a:close/>
                    <a:moveTo>
                      <a:pt x="4365" y="3633"/>
                    </a:moveTo>
                    <a:lnTo>
                      <a:pt x="4049" y="3633"/>
                    </a:lnTo>
                    <a:lnTo>
                      <a:pt x="4049" y="3541"/>
                    </a:lnTo>
                    <a:lnTo>
                      <a:pt x="4365" y="3541"/>
                    </a:lnTo>
                    <a:lnTo>
                      <a:pt x="4365" y="3633"/>
                    </a:lnTo>
                    <a:close/>
                    <a:moveTo>
                      <a:pt x="1001" y="319"/>
                    </a:moveTo>
                    <a:cubicBezTo>
                      <a:pt x="1015" y="309"/>
                      <a:pt x="1034" y="309"/>
                      <a:pt x="1049" y="320"/>
                    </a:cubicBezTo>
                    <a:lnTo>
                      <a:pt x="2018" y="1065"/>
                    </a:lnTo>
                    <a:cubicBezTo>
                      <a:pt x="2028" y="1073"/>
                      <a:pt x="2034" y="1084"/>
                      <a:pt x="2034" y="1097"/>
                    </a:cubicBezTo>
                    <a:cubicBezTo>
                      <a:pt x="2034" y="1109"/>
                      <a:pt x="2028" y="1120"/>
                      <a:pt x="2018" y="1128"/>
                    </a:cubicBezTo>
                    <a:lnTo>
                      <a:pt x="1049" y="1873"/>
                    </a:lnTo>
                    <a:cubicBezTo>
                      <a:pt x="1042" y="1879"/>
                      <a:pt x="1033" y="1882"/>
                      <a:pt x="1025" y="1882"/>
                    </a:cubicBezTo>
                    <a:cubicBezTo>
                      <a:pt x="1016" y="1882"/>
                      <a:pt x="1008" y="1879"/>
                      <a:pt x="1001" y="1874"/>
                    </a:cubicBezTo>
                    <a:cubicBezTo>
                      <a:pt x="987" y="1863"/>
                      <a:pt x="981" y="1844"/>
                      <a:pt x="988" y="1828"/>
                    </a:cubicBezTo>
                    <a:lnTo>
                      <a:pt x="1183" y="1334"/>
                    </a:lnTo>
                    <a:lnTo>
                      <a:pt x="40" y="1334"/>
                    </a:lnTo>
                    <a:cubicBezTo>
                      <a:pt x="18" y="1334"/>
                      <a:pt x="0" y="1316"/>
                      <a:pt x="0" y="1294"/>
                    </a:cubicBezTo>
                    <a:lnTo>
                      <a:pt x="0" y="899"/>
                    </a:lnTo>
                    <a:cubicBezTo>
                      <a:pt x="0" y="877"/>
                      <a:pt x="18" y="859"/>
                      <a:pt x="40" y="859"/>
                    </a:cubicBezTo>
                    <a:lnTo>
                      <a:pt x="1183" y="859"/>
                    </a:lnTo>
                    <a:lnTo>
                      <a:pt x="988" y="365"/>
                    </a:lnTo>
                    <a:cubicBezTo>
                      <a:pt x="981" y="349"/>
                      <a:pt x="986" y="330"/>
                      <a:pt x="1001" y="3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Bullet1"/>
              <p:cNvSpPr txBox="1"/>
              <p:nvPr/>
            </p:nvSpPr>
            <p:spPr bwMode="auto">
              <a:xfrm>
                <a:off x="4150984" y="3981540"/>
                <a:ext cx="19103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安装命令</a:t>
                </a:r>
                <a:endParaRPr lang="en-US" dirty="0"/>
              </a:p>
            </p:txBody>
          </p:sp>
          <p:sp>
            <p:nvSpPr>
              <p:cNvPr id="12" name="Text1"/>
              <p:cNvSpPr/>
              <p:nvPr/>
            </p:nvSpPr>
            <p:spPr bwMode="auto">
              <a:xfrm>
                <a:off x="4152904" y="4444645"/>
                <a:ext cx="1906472" cy="871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CentOS/Ubuntu/Debian等系统的安装命令。</a:t>
                </a:r>
                <a:endParaRPr lang="en-US" dirty="0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6117172" y="2487656"/>
              <a:ext cx="2022065" cy="3293044"/>
              <a:chOff x="6117172" y="2487656"/>
              <a:chExt cx="2022065" cy="3293044"/>
            </a:xfrm>
          </p:grpSpPr>
          <p:sp>
            <p:nvSpPr>
              <p:cNvPr id="8" name="ComponentBackground2"/>
              <p:cNvSpPr/>
              <p:nvPr/>
            </p:nvSpPr>
            <p:spPr>
              <a:xfrm rot="5400000">
                <a:off x="5481683" y="3123145"/>
                <a:ext cx="3293044" cy="2022065"/>
              </a:xfrm>
              <a:prstGeom prst="trapezoid">
                <a:avLst>
                  <a:gd name="adj" fmla="val 1068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con2" title="S8je3JnNJtZFZzf"/>
              <p:cNvSpPr/>
              <p:nvPr/>
            </p:nvSpPr>
            <p:spPr bwMode="auto">
              <a:xfrm>
                <a:off x="6809140" y="3225085"/>
                <a:ext cx="553449" cy="501086"/>
              </a:xfrm>
              <a:custGeom>
                <a:avLst/>
                <a:gdLst>
                  <a:gd name="T0" fmla="*/ 5589 w 6641"/>
                  <a:gd name="T1" fmla="*/ 427 h 6021"/>
                  <a:gd name="T2" fmla="*/ 5589 w 6641"/>
                  <a:gd name="T3" fmla="*/ 1659 h 6021"/>
                  <a:gd name="T4" fmla="*/ 4776 w 6641"/>
                  <a:gd name="T5" fmla="*/ 839 h 6021"/>
                  <a:gd name="T6" fmla="*/ 4562 w 6641"/>
                  <a:gd name="T7" fmla="*/ 803 h 6021"/>
                  <a:gd name="T8" fmla="*/ 4940 w 6641"/>
                  <a:gd name="T9" fmla="*/ 212 h 6021"/>
                  <a:gd name="T10" fmla="*/ 5041 w 6641"/>
                  <a:gd name="T11" fmla="*/ 404 h 6021"/>
                  <a:gd name="T12" fmla="*/ 6081 w 6641"/>
                  <a:gd name="T13" fmla="*/ 364 h 6021"/>
                  <a:gd name="T14" fmla="*/ 6107 w 6641"/>
                  <a:gd name="T15" fmla="*/ 415 h 6021"/>
                  <a:gd name="T16" fmla="*/ 6634 w 6641"/>
                  <a:gd name="T17" fmla="*/ 758 h 6021"/>
                  <a:gd name="T18" fmla="*/ 6636 w 6641"/>
                  <a:gd name="T19" fmla="*/ 1438 h 6021"/>
                  <a:gd name="T20" fmla="*/ 6441 w 6641"/>
                  <a:gd name="T21" fmla="*/ 1341 h 6021"/>
                  <a:gd name="T22" fmla="*/ 6218 w 6641"/>
                  <a:gd name="T23" fmla="*/ 1995 h 6021"/>
                  <a:gd name="T24" fmla="*/ 6244 w 6641"/>
                  <a:gd name="T25" fmla="*/ 1944 h 6021"/>
                  <a:gd name="T26" fmla="*/ 5623 w 6641"/>
                  <a:gd name="T27" fmla="*/ 1985 h 6021"/>
                  <a:gd name="T28" fmla="*/ 4932 w 6641"/>
                  <a:gd name="T29" fmla="*/ 1959 h 6021"/>
                  <a:gd name="T30" fmla="*/ 5096 w 6641"/>
                  <a:gd name="T31" fmla="*/ 1836 h 6021"/>
                  <a:gd name="T32" fmla="*/ 4778 w 6641"/>
                  <a:gd name="T33" fmla="*/ 1366 h 6021"/>
                  <a:gd name="T34" fmla="*/ 4574 w 6641"/>
                  <a:gd name="T35" fmla="*/ 1464 h 6021"/>
                  <a:gd name="T36" fmla="*/ 4778 w 6641"/>
                  <a:gd name="T37" fmla="*/ 1366 h 6021"/>
                  <a:gd name="T38" fmla="*/ 5586 w 6641"/>
                  <a:gd name="T39" fmla="*/ 0 h 6021"/>
                  <a:gd name="T40" fmla="*/ 5554 w 6641"/>
                  <a:gd name="T41" fmla="*/ 215 h 6021"/>
                  <a:gd name="T42" fmla="*/ 247 w 6641"/>
                  <a:gd name="T43" fmla="*/ 1463 h 6021"/>
                  <a:gd name="T44" fmla="*/ 50 w 6641"/>
                  <a:gd name="T45" fmla="*/ 1595 h 6021"/>
                  <a:gd name="T46" fmla="*/ 1806 w 6641"/>
                  <a:gd name="T47" fmla="*/ 5121 h 6021"/>
                  <a:gd name="T48" fmla="*/ 2855 w 6641"/>
                  <a:gd name="T49" fmla="*/ 6021 h 6021"/>
                  <a:gd name="T50" fmla="*/ 5296 w 6641"/>
                  <a:gd name="T51" fmla="*/ 5480 h 6021"/>
                  <a:gd name="T52" fmla="*/ 6069 w 6641"/>
                  <a:gd name="T53" fmla="*/ 5025 h 6021"/>
                  <a:gd name="T54" fmla="*/ 4677 w 6641"/>
                  <a:gd name="T55" fmla="*/ 4270 h 6021"/>
                  <a:gd name="T56" fmla="*/ 3738 w 6641"/>
                  <a:gd name="T57" fmla="*/ 4329 h 6021"/>
                  <a:gd name="T58" fmla="*/ 4462 w 6641"/>
                  <a:gd name="T59" fmla="*/ 3926 h 6021"/>
                  <a:gd name="T60" fmla="*/ 3497 w 6641"/>
                  <a:gd name="T61" fmla="*/ 3719 h 6021"/>
                  <a:gd name="T62" fmla="*/ 4190 w 6641"/>
                  <a:gd name="T63" fmla="*/ 3283 h 6021"/>
                  <a:gd name="T64" fmla="*/ 3071 w 6641"/>
                  <a:gd name="T65" fmla="*/ 2972 h 6021"/>
                  <a:gd name="T66" fmla="*/ 4086 w 6641"/>
                  <a:gd name="T67" fmla="*/ 3035 h 6021"/>
                  <a:gd name="T68" fmla="*/ 1902 w 6641"/>
                  <a:gd name="T69" fmla="*/ 2891 h 6021"/>
                  <a:gd name="T70" fmla="*/ 3003 w 6641"/>
                  <a:gd name="T71" fmla="*/ 2976 h 6021"/>
                  <a:gd name="T72" fmla="*/ 3197 w 6641"/>
                  <a:gd name="T73" fmla="*/ 3704 h 6021"/>
                  <a:gd name="T74" fmla="*/ 2373 w 6641"/>
                  <a:gd name="T75" fmla="*/ 3726 h 6021"/>
                  <a:gd name="T76" fmla="*/ 2591 w 6641"/>
                  <a:gd name="T77" fmla="*/ 4287 h 6021"/>
                  <a:gd name="T78" fmla="*/ 4562 w 6641"/>
                  <a:gd name="T79" fmla="*/ 3773 h 6021"/>
                  <a:gd name="T80" fmla="*/ 5349 w 6641"/>
                  <a:gd name="T81" fmla="*/ 3812 h 6021"/>
                  <a:gd name="T82" fmla="*/ 4070 w 6641"/>
                  <a:gd name="T83" fmla="*/ 2586 h 6021"/>
                  <a:gd name="T84" fmla="*/ 4055 w 6641"/>
                  <a:gd name="T85" fmla="*/ 2522 h 6021"/>
                  <a:gd name="T86" fmla="*/ 3823 w 6641"/>
                  <a:gd name="T87" fmla="*/ 2413 h 6021"/>
                  <a:gd name="T88" fmla="*/ 3660 w 6641"/>
                  <a:gd name="T89" fmla="*/ 2028 h 6021"/>
                  <a:gd name="T90" fmla="*/ 1627 w 6641"/>
                  <a:gd name="T91" fmla="*/ 2243 h 6021"/>
                  <a:gd name="T92" fmla="*/ 1554 w 6641"/>
                  <a:gd name="T93" fmla="*/ 2234 h 6021"/>
                  <a:gd name="T94" fmla="*/ 1503 w 6641"/>
                  <a:gd name="T95" fmla="*/ 2386 h 6021"/>
                  <a:gd name="T96" fmla="*/ 704 w 6641"/>
                  <a:gd name="T97" fmla="*/ 2323 h 6021"/>
                  <a:gd name="T98" fmla="*/ 2042 w 6641"/>
                  <a:gd name="T99" fmla="*/ 3646 h 6021"/>
                  <a:gd name="T100" fmla="*/ 2226 w 6641"/>
                  <a:gd name="T101" fmla="*/ 3821 h 6021"/>
                  <a:gd name="T102" fmla="*/ 1803 w 6641"/>
                  <a:gd name="T103" fmla="*/ 4930 h 6021"/>
                  <a:gd name="T104" fmla="*/ 1803 w 6641"/>
                  <a:gd name="T105" fmla="*/ 4929 h 6021"/>
                  <a:gd name="T106" fmla="*/ 3486 w 6641"/>
                  <a:gd name="T107" fmla="*/ 4383 h 6021"/>
                  <a:gd name="T108" fmla="*/ 3602 w 6641"/>
                  <a:gd name="T109" fmla="*/ 5536 h 6021"/>
                  <a:gd name="T110" fmla="*/ 4187 w 6641"/>
                  <a:gd name="T111" fmla="*/ 5555 h 6021"/>
                  <a:gd name="T112" fmla="*/ 4187 w 6641"/>
                  <a:gd name="T113" fmla="*/ 5121 h 6021"/>
                  <a:gd name="T114" fmla="*/ 4314 w 6641"/>
                  <a:gd name="T115" fmla="*/ 5561 h 6021"/>
                  <a:gd name="T116" fmla="*/ 4567 w 6641"/>
                  <a:gd name="T117" fmla="*/ 4423 h 6021"/>
                  <a:gd name="T118" fmla="*/ 4787 w 6641"/>
                  <a:gd name="T119" fmla="*/ 4530 h 6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641" h="6021">
                    <a:moveTo>
                      <a:pt x="5589" y="427"/>
                    </a:moveTo>
                    <a:cubicBezTo>
                      <a:pt x="5214" y="427"/>
                      <a:pt x="4909" y="732"/>
                      <a:pt x="4909" y="1107"/>
                    </a:cubicBezTo>
                    <a:cubicBezTo>
                      <a:pt x="4909" y="1482"/>
                      <a:pt x="5214" y="1786"/>
                      <a:pt x="5589" y="1786"/>
                    </a:cubicBezTo>
                    <a:cubicBezTo>
                      <a:pt x="5963" y="1786"/>
                      <a:pt x="6268" y="1482"/>
                      <a:pt x="6268" y="1107"/>
                    </a:cubicBezTo>
                    <a:cubicBezTo>
                      <a:pt x="6268" y="732"/>
                      <a:pt x="5963" y="427"/>
                      <a:pt x="5589" y="427"/>
                    </a:cubicBezTo>
                    <a:close/>
                    <a:moveTo>
                      <a:pt x="5589" y="1659"/>
                    </a:moveTo>
                    <a:cubicBezTo>
                      <a:pt x="5284" y="1659"/>
                      <a:pt x="5036" y="1411"/>
                      <a:pt x="5036" y="1107"/>
                    </a:cubicBezTo>
                    <a:cubicBezTo>
                      <a:pt x="5036" y="802"/>
                      <a:pt x="5284" y="554"/>
                      <a:pt x="5589" y="554"/>
                    </a:cubicBezTo>
                    <a:cubicBezTo>
                      <a:pt x="5893" y="554"/>
                      <a:pt x="6141" y="802"/>
                      <a:pt x="6141" y="1107"/>
                    </a:cubicBezTo>
                    <a:cubicBezTo>
                      <a:pt x="6141" y="1411"/>
                      <a:pt x="5893" y="1659"/>
                      <a:pt x="5589" y="1659"/>
                    </a:cubicBezTo>
                    <a:close/>
                    <a:moveTo>
                      <a:pt x="4540" y="775"/>
                    </a:moveTo>
                    <a:cubicBezTo>
                      <a:pt x="4540" y="771"/>
                      <a:pt x="4540" y="767"/>
                      <a:pt x="4542" y="763"/>
                    </a:cubicBezTo>
                    <a:cubicBezTo>
                      <a:pt x="4547" y="746"/>
                      <a:pt x="4565" y="737"/>
                      <a:pt x="4582" y="742"/>
                    </a:cubicBezTo>
                    <a:lnTo>
                      <a:pt x="4756" y="799"/>
                    </a:lnTo>
                    <a:cubicBezTo>
                      <a:pt x="4773" y="804"/>
                      <a:pt x="4782" y="822"/>
                      <a:pt x="4776" y="839"/>
                    </a:cubicBezTo>
                    <a:cubicBezTo>
                      <a:pt x="4772" y="853"/>
                      <a:pt x="4760" y="861"/>
                      <a:pt x="4746" y="861"/>
                    </a:cubicBezTo>
                    <a:lnTo>
                      <a:pt x="4746" y="861"/>
                    </a:lnTo>
                    <a:lnTo>
                      <a:pt x="4746" y="861"/>
                    </a:lnTo>
                    <a:cubicBezTo>
                      <a:pt x="4743" y="861"/>
                      <a:pt x="4739" y="861"/>
                      <a:pt x="4736" y="860"/>
                    </a:cubicBezTo>
                    <a:lnTo>
                      <a:pt x="4562" y="803"/>
                    </a:lnTo>
                    <a:cubicBezTo>
                      <a:pt x="4550" y="799"/>
                      <a:pt x="4541" y="788"/>
                      <a:pt x="4540" y="775"/>
                    </a:cubicBezTo>
                    <a:close/>
                    <a:moveTo>
                      <a:pt x="4933" y="256"/>
                    </a:moveTo>
                    <a:cubicBezTo>
                      <a:pt x="4923" y="242"/>
                      <a:pt x="4926" y="222"/>
                      <a:pt x="4940" y="212"/>
                    </a:cubicBezTo>
                    <a:lnTo>
                      <a:pt x="4940" y="212"/>
                    </a:lnTo>
                    <a:lnTo>
                      <a:pt x="4940" y="212"/>
                    </a:lnTo>
                    <a:cubicBezTo>
                      <a:pt x="4954" y="201"/>
                      <a:pt x="4974" y="205"/>
                      <a:pt x="4984" y="219"/>
                    </a:cubicBezTo>
                    <a:lnTo>
                      <a:pt x="5092" y="367"/>
                    </a:lnTo>
                    <a:cubicBezTo>
                      <a:pt x="5102" y="381"/>
                      <a:pt x="5099" y="401"/>
                      <a:pt x="5085" y="411"/>
                    </a:cubicBezTo>
                    <a:cubicBezTo>
                      <a:pt x="5079" y="416"/>
                      <a:pt x="5073" y="418"/>
                      <a:pt x="5066" y="418"/>
                    </a:cubicBezTo>
                    <a:cubicBezTo>
                      <a:pt x="5056" y="418"/>
                      <a:pt x="5047" y="413"/>
                      <a:pt x="5041" y="404"/>
                    </a:cubicBezTo>
                    <a:lnTo>
                      <a:pt x="5041" y="404"/>
                    </a:lnTo>
                    <a:lnTo>
                      <a:pt x="5040" y="404"/>
                    </a:lnTo>
                    <a:lnTo>
                      <a:pt x="4933" y="256"/>
                    </a:lnTo>
                    <a:close/>
                    <a:moveTo>
                      <a:pt x="6088" y="409"/>
                    </a:moveTo>
                    <a:cubicBezTo>
                      <a:pt x="6074" y="398"/>
                      <a:pt x="6071" y="378"/>
                      <a:pt x="6081" y="364"/>
                    </a:cubicBezTo>
                    <a:lnTo>
                      <a:pt x="6189" y="216"/>
                    </a:lnTo>
                    <a:cubicBezTo>
                      <a:pt x="6199" y="201"/>
                      <a:pt x="6219" y="198"/>
                      <a:pt x="6233" y="209"/>
                    </a:cubicBezTo>
                    <a:cubicBezTo>
                      <a:pt x="6247" y="219"/>
                      <a:pt x="6250" y="239"/>
                      <a:pt x="6240" y="253"/>
                    </a:cubicBezTo>
                    <a:lnTo>
                      <a:pt x="6132" y="401"/>
                    </a:lnTo>
                    <a:cubicBezTo>
                      <a:pt x="6126" y="410"/>
                      <a:pt x="6117" y="415"/>
                      <a:pt x="6107" y="415"/>
                    </a:cubicBezTo>
                    <a:cubicBezTo>
                      <a:pt x="6100" y="415"/>
                      <a:pt x="6094" y="413"/>
                      <a:pt x="6088" y="409"/>
                    </a:cubicBezTo>
                    <a:close/>
                    <a:moveTo>
                      <a:pt x="6399" y="834"/>
                    </a:moveTo>
                    <a:cubicBezTo>
                      <a:pt x="6394" y="817"/>
                      <a:pt x="6403" y="799"/>
                      <a:pt x="6420" y="794"/>
                    </a:cubicBezTo>
                    <a:lnTo>
                      <a:pt x="6594" y="737"/>
                    </a:lnTo>
                    <a:cubicBezTo>
                      <a:pt x="6610" y="732"/>
                      <a:pt x="6628" y="741"/>
                      <a:pt x="6634" y="758"/>
                    </a:cubicBezTo>
                    <a:cubicBezTo>
                      <a:pt x="6639" y="775"/>
                      <a:pt x="6630" y="792"/>
                      <a:pt x="6613" y="798"/>
                    </a:cubicBezTo>
                    <a:lnTo>
                      <a:pt x="6439" y="855"/>
                    </a:lnTo>
                    <a:cubicBezTo>
                      <a:pt x="6436" y="856"/>
                      <a:pt x="6433" y="856"/>
                      <a:pt x="6429" y="856"/>
                    </a:cubicBezTo>
                    <a:cubicBezTo>
                      <a:pt x="6416" y="856"/>
                      <a:pt x="6404" y="848"/>
                      <a:pt x="6399" y="834"/>
                    </a:cubicBezTo>
                    <a:close/>
                    <a:moveTo>
                      <a:pt x="6636" y="1438"/>
                    </a:moveTo>
                    <a:cubicBezTo>
                      <a:pt x="6631" y="1451"/>
                      <a:pt x="6619" y="1460"/>
                      <a:pt x="6605" y="1460"/>
                    </a:cubicBezTo>
                    <a:cubicBezTo>
                      <a:pt x="6602" y="1460"/>
                      <a:pt x="6598" y="1459"/>
                      <a:pt x="6595" y="1458"/>
                    </a:cubicBezTo>
                    <a:lnTo>
                      <a:pt x="6421" y="1402"/>
                    </a:lnTo>
                    <a:cubicBezTo>
                      <a:pt x="6404" y="1396"/>
                      <a:pt x="6395" y="1378"/>
                      <a:pt x="6401" y="1361"/>
                    </a:cubicBezTo>
                    <a:cubicBezTo>
                      <a:pt x="6406" y="1345"/>
                      <a:pt x="6424" y="1335"/>
                      <a:pt x="6441" y="1341"/>
                    </a:cubicBezTo>
                    <a:lnTo>
                      <a:pt x="6615" y="1398"/>
                    </a:lnTo>
                    <a:cubicBezTo>
                      <a:pt x="6632" y="1403"/>
                      <a:pt x="6641" y="1421"/>
                      <a:pt x="6636" y="1438"/>
                    </a:cubicBezTo>
                    <a:close/>
                    <a:moveTo>
                      <a:pt x="6244" y="1944"/>
                    </a:moveTo>
                    <a:cubicBezTo>
                      <a:pt x="6255" y="1958"/>
                      <a:pt x="6251" y="1978"/>
                      <a:pt x="6237" y="1989"/>
                    </a:cubicBezTo>
                    <a:cubicBezTo>
                      <a:pt x="6232" y="1993"/>
                      <a:pt x="6225" y="1995"/>
                      <a:pt x="6218" y="1995"/>
                    </a:cubicBezTo>
                    <a:cubicBezTo>
                      <a:pt x="6209" y="1995"/>
                      <a:pt x="6199" y="1990"/>
                      <a:pt x="6193" y="1982"/>
                    </a:cubicBezTo>
                    <a:lnTo>
                      <a:pt x="6085" y="1833"/>
                    </a:lnTo>
                    <a:cubicBezTo>
                      <a:pt x="6075" y="1819"/>
                      <a:pt x="6078" y="1799"/>
                      <a:pt x="6092" y="1789"/>
                    </a:cubicBezTo>
                    <a:cubicBezTo>
                      <a:pt x="6106" y="1779"/>
                      <a:pt x="6126" y="1782"/>
                      <a:pt x="6137" y="1796"/>
                    </a:cubicBezTo>
                    <a:lnTo>
                      <a:pt x="6244" y="1944"/>
                    </a:lnTo>
                    <a:close/>
                    <a:moveTo>
                      <a:pt x="5559" y="2168"/>
                    </a:moveTo>
                    <a:lnTo>
                      <a:pt x="5559" y="1985"/>
                    </a:lnTo>
                    <a:cubicBezTo>
                      <a:pt x="5559" y="1968"/>
                      <a:pt x="5573" y="1953"/>
                      <a:pt x="5591" y="1953"/>
                    </a:cubicBezTo>
                    <a:cubicBezTo>
                      <a:pt x="5595" y="1953"/>
                      <a:pt x="5600" y="1954"/>
                      <a:pt x="5603" y="1956"/>
                    </a:cubicBezTo>
                    <a:cubicBezTo>
                      <a:pt x="5615" y="1961"/>
                      <a:pt x="5623" y="1972"/>
                      <a:pt x="5623" y="1985"/>
                    </a:cubicBezTo>
                    <a:lnTo>
                      <a:pt x="5623" y="2168"/>
                    </a:lnTo>
                    <a:cubicBezTo>
                      <a:pt x="5623" y="2186"/>
                      <a:pt x="5609" y="2200"/>
                      <a:pt x="5591" y="2200"/>
                    </a:cubicBezTo>
                    <a:cubicBezTo>
                      <a:pt x="5574" y="2200"/>
                      <a:pt x="5559" y="2186"/>
                      <a:pt x="5559" y="2168"/>
                    </a:cubicBezTo>
                    <a:close/>
                    <a:moveTo>
                      <a:pt x="4931" y="1971"/>
                    </a:moveTo>
                    <a:cubicBezTo>
                      <a:pt x="4931" y="1967"/>
                      <a:pt x="4931" y="1963"/>
                      <a:pt x="4932" y="1959"/>
                    </a:cubicBezTo>
                    <a:cubicBezTo>
                      <a:pt x="4933" y="1955"/>
                      <a:pt x="4934" y="1951"/>
                      <a:pt x="4937" y="1947"/>
                    </a:cubicBezTo>
                    <a:lnTo>
                      <a:pt x="5045" y="1799"/>
                    </a:lnTo>
                    <a:cubicBezTo>
                      <a:pt x="5055" y="1785"/>
                      <a:pt x="5075" y="1782"/>
                      <a:pt x="5089" y="1792"/>
                    </a:cubicBezTo>
                    <a:cubicBezTo>
                      <a:pt x="5096" y="1797"/>
                      <a:pt x="5101" y="1805"/>
                      <a:pt x="5102" y="1813"/>
                    </a:cubicBezTo>
                    <a:cubicBezTo>
                      <a:pt x="5103" y="1821"/>
                      <a:pt x="5101" y="1829"/>
                      <a:pt x="5096" y="1836"/>
                    </a:cubicBezTo>
                    <a:lnTo>
                      <a:pt x="4989" y="1985"/>
                    </a:lnTo>
                    <a:cubicBezTo>
                      <a:pt x="4982" y="1993"/>
                      <a:pt x="4973" y="1998"/>
                      <a:pt x="4963" y="1998"/>
                    </a:cubicBezTo>
                    <a:cubicBezTo>
                      <a:pt x="4956" y="1998"/>
                      <a:pt x="4950" y="1996"/>
                      <a:pt x="4944" y="1992"/>
                    </a:cubicBezTo>
                    <a:cubicBezTo>
                      <a:pt x="4937" y="1986"/>
                      <a:pt x="4933" y="1979"/>
                      <a:pt x="4931" y="1971"/>
                    </a:cubicBezTo>
                    <a:close/>
                    <a:moveTo>
                      <a:pt x="4778" y="1366"/>
                    </a:moveTo>
                    <a:cubicBezTo>
                      <a:pt x="4783" y="1383"/>
                      <a:pt x="4774" y="1401"/>
                      <a:pt x="4757" y="1406"/>
                    </a:cubicBezTo>
                    <a:lnTo>
                      <a:pt x="4757" y="1406"/>
                    </a:lnTo>
                    <a:lnTo>
                      <a:pt x="4757" y="1406"/>
                    </a:lnTo>
                    <a:lnTo>
                      <a:pt x="4583" y="1463"/>
                    </a:lnTo>
                    <a:cubicBezTo>
                      <a:pt x="4580" y="1464"/>
                      <a:pt x="4577" y="1464"/>
                      <a:pt x="4574" y="1464"/>
                    </a:cubicBezTo>
                    <a:cubicBezTo>
                      <a:pt x="4560" y="1464"/>
                      <a:pt x="4548" y="1456"/>
                      <a:pt x="4543" y="1443"/>
                    </a:cubicBezTo>
                    <a:cubicBezTo>
                      <a:pt x="4542" y="1438"/>
                      <a:pt x="4541" y="1434"/>
                      <a:pt x="4542" y="1430"/>
                    </a:cubicBezTo>
                    <a:cubicBezTo>
                      <a:pt x="4543" y="1418"/>
                      <a:pt x="4551" y="1406"/>
                      <a:pt x="4564" y="1402"/>
                    </a:cubicBezTo>
                    <a:lnTo>
                      <a:pt x="4738" y="1346"/>
                    </a:lnTo>
                    <a:cubicBezTo>
                      <a:pt x="4755" y="1340"/>
                      <a:pt x="4773" y="1350"/>
                      <a:pt x="4778" y="1366"/>
                    </a:cubicBezTo>
                    <a:close/>
                    <a:moveTo>
                      <a:pt x="5554" y="215"/>
                    </a:moveTo>
                    <a:lnTo>
                      <a:pt x="5554" y="32"/>
                    </a:lnTo>
                    <a:cubicBezTo>
                      <a:pt x="5554" y="15"/>
                      <a:pt x="5568" y="0"/>
                      <a:pt x="5586" y="0"/>
                    </a:cubicBezTo>
                    <a:lnTo>
                      <a:pt x="5586" y="0"/>
                    </a:lnTo>
                    <a:lnTo>
                      <a:pt x="5586" y="0"/>
                    </a:lnTo>
                    <a:cubicBezTo>
                      <a:pt x="5604" y="0"/>
                      <a:pt x="5618" y="15"/>
                      <a:pt x="5618" y="32"/>
                    </a:cubicBezTo>
                    <a:lnTo>
                      <a:pt x="5618" y="215"/>
                    </a:lnTo>
                    <a:cubicBezTo>
                      <a:pt x="5618" y="233"/>
                      <a:pt x="5604" y="247"/>
                      <a:pt x="5586" y="247"/>
                    </a:cubicBezTo>
                    <a:cubicBezTo>
                      <a:pt x="5568" y="247"/>
                      <a:pt x="5554" y="233"/>
                      <a:pt x="5554" y="215"/>
                    </a:cubicBezTo>
                    <a:lnTo>
                      <a:pt x="5554" y="215"/>
                    </a:lnTo>
                    <a:close/>
                    <a:moveTo>
                      <a:pt x="4780" y="1998"/>
                    </a:moveTo>
                    <a:cubicBezTo>
                      <a:pt x="4765" y="1963"/>
                      <a:pt x="4731" y="1941"/>
                      <a:pt x="4692" y="1941"/>
                    </a:cubicBezTo>
                    <a:lnTo>
                      <a:pt x="269" y="1460"/>
                    </a:lnTo>
                    <a:cubicBezTo>
                      <a:pt x="269" y="1460"/>
                      <a:pt x="268" y="1460"/>
                      <a:pt x="268" y="1460"/>
                    </a:cubicBezTo>
                    <a:cubicBezTo>
                      <a:pt x="261" y="1460"/>
                      <a:pt x="253" y="1461"/>
                      <a:pt x="247" y="1463"/>
                    </a:cubicBezTo>
                    <a:cubicBezTo>
                      <a:pt x="245" y="1464"/>
                      <a:pt x="243" y="1464"/>
                      <a:pt x="241" y="1465"/>
                    </a:cubicBezTo>
                    <a:cubicBezTo>
                      <a:pt x="236" y="1466"/>
                      <a:pt x="231" y="1468"/>
                      <a:pt x="226" y="1471"/>
                    </a:cubicBezTo>
                    <a:cubicBezTo>
                      <a:pt x="224" y="1472"/>
                      <a:pt x="222" y="1473"/>
                      <a:pt x="220" y="1475"/>
                    </a:cubicBezTo>
                    <a:cubicBezTo>
                      <a:pt x="218" y="1476"/>
                      <a:pt x="216" y="1477"/>
                      <a:pt x="213" y="1478"/>
                    </a:cubicBezTo>
                    <a:lnTo>
                      <a:pt x="50" y="1595"/>
                    </a:lnTo>
                    <a:cubicBezTo>
                      <a:pt x="13" y="1621"/>
                      <a:pt x="0" y="1670"/>
                      <a:pt x="18" y="1712"/>
                    </a:cubicBezTo>
                    <a:lnTo>
                      <a:pt x="1422" y="5064"/>
                    </a:lnTo>
                    <a:cubicBezTo>
                      <a:pt x="1437" y="5099"/>
                      <a:pt x="1471" y="5121"/>
                      <a:pt x="1509" y="5121"/>
                    </a:cubicBezTo>
                    <a:lnTo>
                      <a:pt x="1768" y="5121"/>
                    </a:lnTo>
                    <a:lnTo>
                      <a:pt x="1806" y="5121"/>
                    </a:lnTo>
                    <a:lnTo>
                      <a:pt x="3428" y="5121"/>
                    </a:lnTo>
                    <a:lnTo>
                      <a:pt x="3522" y="5436"/>
                    </a:lnTo>
                    <a:lnTo>
                      <a:pt x="2820" y="5904"/>
                    </a:lnTo>
                    <a:cubicBezTo>
                      <a:pt x="2795" y="5921"/>
                      <a:pt x="2785" y="5952"/>
                      <a:pt x="2796" y="5980"/>
                    </a:cubicBezTo>
                    <a:cubicBezTo>
                      <a:pt x="2805" y="6005"/>
                      <a:pt x="2829" y="6021"/>
                      <a:pt x="2855" y="6021"/>
                    </a:cubicBezTo>
                    <a:cubicBezTo>
                      <a:pt x="2858" y="6021"/>
                      <a:pt x="2861" y="6021"/>
                      <a:pt x="2864" y="6020"/>
                    </a:cubicBezTo>
                    <a:lnTo>
                      <a:pt x="4263" y="5820"/>
                    </a:lnTo>
                    <a:lnTo>
                      <a:pt x="5305" y="5606"/>
                    </a:lnTo>
                    <a:cubicBezTo>
                      <a:pt x="5337" y="5600"/>
                      <a:pt x="5359" y="5571"/>
                      <a:pt x="5356" y="5539"/>
                    </a:cubicBezTo>
                    <a:cubicBezTo>
                      <a:pt x="5354" y="5507"/>
                      <a:pt x="5328" y="5481"/>
                      <a:pt x="5296" y="5480"/>
                    </a:cubicBezTo>
                    <a:lnTo>
                      <a:pt x="4314" y="5433"/>
                    </a:lnTo>
                    <a:lnTo>
                      <a:pt x="4314" y="5121"/>
                    </a:lnTo>
                    <a:lnTo>
                      <a:pt x="5972" y="5121"/>
                    </a:lnTo>
                    <a:cubicBezTo>
                      <a:pt x="5973" y="5121"/>
                      <a:pt x="5974" y="5121"/>
                      <a:pt x="5974" y="5121"/>
                    </a:cubicBezTo>
                    <a:cubicBezTo>
                      <a:pt x="6027" y="5121"/>
                      <a:pt x="6069" y="5078"/>
                      <a:pt x="6069" y="5025"/>
                    </a:cubicBezTo>
                    <a:cubicBezTo>
                      <a:pt x="6069" y="5006"/>
                      <a:pt x="6064" y="4989"/>
                      <a:pt x="6055" y="4974"/>
                    </a:cubicBezTo>
                    <a:lnTo>
                      <a:pt x="4780" y="1998"/>
                    </a:lnTo>
                    <a:close/>
                    <a:moveTo>
                      <a:pt x="5599" y="4397"/>
                    </a:moveTo>
                    <a:lnTo>
                      <a:pt x="4818" y="4368"/>
                    </a:lnTo>
                    <a:lnTo>
                      <a:pt x="4677" y="4270"/>
                    </a:lnTo>
                    <a:lnTo>
                      <a:pt x="4535" y="3935"/>
                    </a:lnTo>
                    <a:lnTo>
                      <a:pt x="4611" y="3839"/>
                    </a:lnTo>
                    <a:lnTo>
                      <a:pt x="5377" y="3878"/>
                    </a:lnTo>
                    <a:lnTo>
                      <a:pt x="5599" y="4397"/>
                    </a:lnTo>
                    <a:close/>
                    <a:moveTo>
                      <a:pt x="3738" y="4329"/>
                    </a:moveTo>
                    <a:lnTo>
                      <a:pt x="3605" y="4236"/>
                    </a:lnTo>
                    <a:lnTo>
                      <a:pt x="3454" y="3880"/>
                    </a:lnTo>
                    <a:lnTo>
                      <a:pt x="3529" y="3785"/>
                    </a:lnTo>
                    <a:lnTo>
                      <a:pt x="4305" y="3824"/>
                    </a:lnTo>
                    <a:lnTo>
                      <a:pt x="4462" y="3926"/>
                    </a:lnTo>
                    <a:lnTo>
                      <a:pt x="4608" y="4271"/>
                    </a:lnTo>
                    <a:lnTo>
                      <a:pt x="4528" y="4358"/>
                    </a:lnTo>
                    <a:lnTo>
                      <a:pt x="3738" y="4329"/>
                    </a:lnTo>
                    <a:close/>
                    <a:moveTo>
                      <a:pt x="4280" y="3759"/>
                    </a:moveTo>
                    <a:lnTo>
                      <a:pt x="3497" y="3719"/>
                    </a:lnTo>
                    <a:lnTo>
                      <a:pt x="3340" y="3610"/>
                    </a:lnTo>
                    <a:lnTo>
                      <a:pt x="3182" y="3235"/>
                    </a:lnTo>
                    <a:lnTo>
                      <a:pt x="3258" y="3138"/>
                    </a:lnTo>
                    <a:lnTo>
                      <a:pt x="4047" y="3189"/>
                    </a:lnTo>
                    <a:lnTo>
                      <a:pt x="4190" y="3283"/>
                    </a:lnTo>
                    <a:lnTo>
                      <a:pt x="4356" y="3676"/>
                    </a:lnTo>
                    <a:lnTo>
                      <a:pt x="4280" y="3759"/>
                    </a:lnTo>
                    <a:close/>
                    <a:moveTo>
                      <a:pt x="4004" y="3123"/>
                    </a:moveTo>
                    <a:lnTo>
                      <a:pt x="3214" y="3071"/>
                    </a:lnTo>
                    <a:lnTo>
                      <a:pt x="3071" y="2972"/>
                    </a:lnTo>
                    <a:lnTo>
                      <a:pt x="2907" y="2584"/>
                    </a:lnTo>
                    <a:lnTo>
                      <a:pt x="2972" y="2501"/>
                    </a:lnTo>
                    <a:lnTo>
                      <a:pt x="3788" y="2564"/>
                    </a:lnTo>
                    <a:lnTo>
                      <a:pt x="3925" y="2654"/>
                    </a:lnTo>
                    <a:lnTo>
                      <a:pt x="4086" y="3035"/>
                    </a:lnTo>
                    <a:lnTo>
                      <a:pt x="4004" y="3123"/>
                    </a:lnTo>
                    <a:close/>
                    <a:moveTo>
                      <a:pt x="3003" y="2976"/>
                    </a:moveTo>
                    <a:lnTo>
                      <a:pt x="2931" y="3053"/>
                    </a:lnTo>
                    <a:lnTo>
                      <a:pt x="2052" y="2996"/>
                    </a:lnTo>
                    <a:lnTo>
                      <a:pt x="1902" y="2891"/>
                    </a:lnTo>
                    <a:lnTo>
                      <a:pt x="1733" y="2493"/>
                    </a:lnTo>
                    <a:lnTo>
                      <a:pt x="1799" y="2409"/>
                    </a:lnTo>
                    <a:lnTo>
                      <a:pt x="2709" y="2480"/>
                    </a:lnTo>
                    <a:lnTo>
                      <a:pt x="2826" y="2556"/>
                    </a:lnTo>
                    <a:lnTo>
                      <a:pt x="3003" y="2976"/>
                    </a:lnTo>
                    <a:close/>
                    <a:moveTo>
                      <a:pt x="2089" y="3062"/>
                    </a:moveTo>
                    <a:lnTo>
                      <a:pt x="2951" y="3118"/>
                    </a:lnTo>
                    <a:lnTo>
                      <a:pt x="3106" y="3220"/>
                    </a:lnTo>
                    <a:lnTo>
                      <a:pt x="3275" y="3620"/>
                    </a:lnTo>
                    <a:lnTo>
                      <a:pt x="3197" y="3704"/>
                    </a:lnTo>
                    <a:lnTo>
                      <a:pt x="2314" y="3660"/>
                    </a:lnTo>
                    <a:lnTo>
                      <a:pt x="2191" y="3574"/>
                    </a:lnTo>
                    <a:lnTo>
                      <a:pt x="2014" y="3157"/>
                    </a:lnTo>
                    <a:lnTo>
                      <a:pt x="2089" y="3062"/>
                    </a:lnTo>
                    <a:close/>
                    <a:moveTo>
                      <a:pt x="2373" y="3726"/>
                    </a:moveTo>
                    <a:lnTo>
                      <a:pt x="3241" y="3770"/>
                    </a:lnTo>
                    <a:lnTo>
                      <a:pt x="3376" y="3858"/>
                    </a:lnTo>
                    <a:lnTo>
                      <a:pt x="3541" y="4248"/>
                    </a:lnTo>
                    <a:lnTo>
                      <a:pt x="3474" y="4319"/>
                    </a:lnTo>
                    <a:lnTo>
                      <a:pt x="2591" y="4287"/>
                    </a:lnTo>
                    <a:lnTo>
                      <a:pt x="2452" y="4191"/>
                    </a:lnTo>
                    <a:lnTo>
                      <a:pt x="2296" y="3823"/>
                    </a:lnTo>
                    <a:lnTo>
                      <a:pt x="2373" y="3726"/>
                    </a:lnTo>
                    <a:close/>
                    <a:moveTo>
                      <a:pt x="5349" y="3812"/>
                    </a:moveTo>
                    <a:lnTo>
                      <a:pt x="4562" y="3773"/>
                    </a:lnTo>
                    <a:lnTo>
                      <a:pt x="4427" y="3679"/>
                    </a:lnTo>
                    <a:lnTo>
                      <a:pt x="4264" y="3294"/>
                    </a:lnTo>
                    <a:lnTo>
                      <a:pt x="4333" y="3208"/>
                    </a:lnTo>
                    <a:lnTo>
                      <a:pt x="5112" y="3258"/>
                    </a:lnTo>
                    <a:lnTo>
                      <a:pt x="5349" y="3812"/>
                    </a:lnTo>
                    <a:close/>
                    <a:moveTo>
                      <a:pt x="5084" y="3192"/>
                    </a:moveTo>
                    <a:lnTo>
                      <a:pt x="4309" y="3142"/>
                    </a:lnTo>
                    <a:lnTo>
                      <a:pt x="4155" y="3036"/>
                    </a:lnTo>
                    <a:lnTo>
                      <a:pt x="4002" y="2673"/>
                    </a:lnTo>
                    <a:lnTo>
                      <a:pt x="4070" y="2586"/>
                    </a:lnTo>
                    <a:lnTo>
                      <a:pt x="4850" y="2648"/>
                    </a:lnTo>
                    <a:lnTo>
                      <a:pt x="5084" y="3192"/>
                    </a:lnTo>
                    <a:close/>
                    <a:moveTo>
                      <a:pt x="4630" y="2132"/>
                    </a:moveTo>
                    <a:lnTo>
                      <a:pt x="4822" y="2581"/>
                    </a:lnTo>
                    <a:lnTo>
                      <a:pt x="4055" y="2522"/>
                    </a:lnTo>
                    <a:lnTo>
                      <a:pt x="3889" y="2406"/>
                    </a:lnTo>
                    <a:lnTo>
                      <a:pt x="3733" y="2036"/>
                    </a:lnTo>
                    <a:lnTo>
                      <a:pt x="4630" y="2132"/>
                    </a:lnTo>
                    <a:close/>
                    <a:moveTo>
                      <a:pt x="3660" y="2028"/>
                    </a:moveTo>
                    <a:lnTo>
                      <a:pt x="3823" y="2413"/>
                    </a:lnTo>
                    <a:lnTo>
                      <a:pt x="3745" y="2497"/>
                    </a:lnTo>
                    <a:lnTo>
                      <a:pt x="2975" y="2437"/>
                    </a:lnTo>
                    <a:lnTo>
                      <a:pt x="2790" y="2308"/>
                    </a:lnTo>
                    <a:lnTo>
                      <a:pt x="2625" y="1917"/>
                    </a:lnTo>
                    <a:lnTo>
                      <a:pt x="3660" y="2028"/>
                    </a:lnTo>
                    <a:close/>
                    <a:moveTo>
                      <a:pt x="2552" y="1910"/>
                    </a:moveTo>
                    <a:lnTo>
                      <a:pt x="2727" y="2324"/>
                    </a:lnTo>
                    <a:lnTo>
                      <a:pt x="2646" y="2411"/>
                    </a:lnTo>
                    <a:lnTo>
                      <a:pt x="1771" y="2343"/>
                    </a:lnTo>
                    <a:lnTo>
                      <a:pt x="1627" y="2243"/>
                    </a:lnTo>
                    <a:lnTo>
                      <a:pt x="1436" y="1790"/>
                    </a:lnTo>
                    <a:lnTo>
                      <a:pt x="2552" y="1910"/>
                    </a:lnTo>
                    <a:close/>
                    <a:moveTo>
                      <a:pt x="434" y="1683"/>
                    </a:moveTo>
                    <a:lnTo>
                      <a:pt x="1363" y="1783"/>
                    </a:lnTo>
                    <a:lnTo>
                      <a:pt x="1554" y="2234"/>
                    </a:lnTo>
                    <a:lnTo>
                      <a:pt x="1475" y="2320"/>
                    </a:lnTo>
                    <a:lnTo>
                      <a:pt x="676" y="2257"/>
                    </a:lnTo>
                    <a:lnTo>
                      <a:pt x="434" y="1683"/>
                    </a:lnTo>
                    <a:close/>
                    <a:moveTo>
                      <a:pt x="704" y="2323"/>
                    </a:moveTo>
                    <a:lnTo>
                      <a:pt x="1503" y="2386"/>
                    </a:lnTo>
                    <a:lnTo>
                      <a:pt x="1663" y="2490"/>
                    </a:lnTo>
                    <a:lnTo>
                      <a:pt x="1835" y="2898"/>
                    </a:lnTo>
                    <a:lnTo>
                      <a:pt x="1761" y="2977"/>
                    </a:lnTo>
                    <a:lnTo>
                      <a:pt x="958" y="2925"/>
                    </a:lnTo>
                    <a:lnTo>
                      <a:pt x="704" y="2323"/>
                    </a:lnTo>
                    <a:close/>
                    <a:moveTo>
                      <a:pt x="986" y="2991"/>
                    </a:moveTo>
                    <a:lnTo>
                      <a:pt x="1790" y="3043"/>
                    </a:lnTo>
                    <a:lnTo>
                      <a:pt x="1938" y="3139"/>
                    </a:lnTo>
                    <a:lnTo>
                      <a:pt x="2118" y="3565"/>
                    </a:lnTo>
                    <a:lnTo>
                      <a:pt x="2042" y="3646"/>
                    </a:lnTo>
                    <a:lnTo>
                      <a:pt x="1245" y="3606"/>
                    </a:lnTo>
                    <a:lnTo>
                      <a:pt x="986" y="2991"/>
                    </a:lnTo>
                    <a:close/>
                    <a:moveTo>
                      <a:pt x="1272" y="3671"/>
                    </a:moveTo>
                    <a:lnTo>
                      <a:pt x="2057" y="3710"/>
                    </a:lnTo>
                    <a:lnTo>
                      <a:pt x="2226" y="3821"/>
                    </a:lnTo>
                    <a:lnTo>
                      <a:pt x="2387" y="4199"/>
                    </a:lnTo>
                    <a:lnTo>
                      <a:pt x="2314" y="4277"/>
                    </a:lnTo>
                    <a:lnTo>
                      <a:pt x="1515" y="4248"/>
                    </a:lnTo>
                    <a:lnTo>
                      <a:pt x="1272" y="3671"/>
                    </a:lnTo>
                    <a:close/>
                    <a:moveTo>
                      <a:pt x="1803" y="4930"/>
                    </a:moveTo>
                    <a:lnTo>
                      <a:pt x="1543" y="4313"/>
                    </a:lnTo>
                    <a:lnTo>
                      <a:pt x="2339" y="4342"/>
                    </a:lnTo>
                    <a:lnTo>
                      <a:pt x="2488" y="4439"/>
                    </a:lnTo>
                    <a:lnTo>
                      <a:pt x="2696" y="4929"/>
                    </a:lnTo>
                    <a:lnTo>
                      <a:pt x="1803" y="4929"/>
                    </a:lnTo>
                    <a:lnTo>
                      <a:pt x="1803" y="4930"/>
                    </a:lnTo>
                    <a:close/>
                    <a:moveTo>
                      <a:pt x="2765" y="4930"/>
                    </a:moveTo>
                    <a:lnTo>
                      <a:pt x="2565" y="4458"/>
                    </a:lnTo>
                    <a:lnTo>
                      <a:pt x="2649" y="4353"/>
                    </a:lnTo>
                    <a:lnTo>
                      <a:pt x="3486" y="4383"/>
                    </a:lnTo>
                    <a:lnTo>
                      <a:pt x="3640" y="4484"/>
                    </a:lnTo>
                    <a:lnTo>
                      <a:pt x="3829" y="4930"/>
                    </a:lnTo>
                    <a:lnTo>
                      <a:pt x="2765" y="4930"/>
                    </a:lnTo>
                    <a:close/>
                    <a:moveTo>
                      <a:pt x="3124" y="5854"/>
                    </a:moveTo>
                    <a:lnTo>
                      <a:pt x="3602" y="5536"/>
                    </a:lnTo>
                    <a:lnTo>
                      <a:pt x="4024" y="5726"/>
                    </a:lnTo>
                    <a:lnTo>
                      <a:pt x="3124" y="5854"/>
                    </a:lnTo>
                    <a:close/>
                    <a:moveTo>
                      <a:pt x="4187" y="5659"/>
                    </a:moveTo>
                    <a:lnTo>
                      <a:pt x="3928" y="5543"/>
                    </a:lnTo>
                    <a:lnTo>
                      <a:pt x="4187" y="5555"/>
                    </a:lnTo>
                    <a:lnTo>
                      <a:pt x="4187" y="5659"/>
                    </a:lnTo>
                    <a:close/>
                    <a:moveTo>
                      <a:pt x="4187" y="5427"/>
                    </a:moveTo>
                    <a:lnTo>
                      <a:pt x="3644" y="5402"/>
                    </a:lnTo>
                    <a:lnTo>
                      <a:pt x="3561" y="5121"/>
                    </a:lnTo>
                    <a:lnTo>
                      <a:pt x="4187" y="5121"/>
                    </a:lnTo>
                    <a:lnTo>
                      <a:pt x="4187" y="5427"/>
                    </a:lnTo>
                    <a:lnTo>
                      <a:pt x="4187" y="5427"/>
                    </a:lnTo>
                    <a:close/>
                    <a:moveTo>
                      <a:pt x="4784" y="5583"/>
                    </a:moveTo>
                    <a:lnTo>
                      <a:pt x="4314" y="5680"/>
                    </a:lnTo>
                    <a:lnTo>
                      <a:pt x="4314" y="5561"/>
                    </a:lnTo>
                    <a:lnTo>
                      <a:pt x="4784" y="5583"/>
                    </a:lnTo>
                    <a:close/>
                    <a:moveTo>
                      <a:pt x="3898" y="4930"/>
                    </a:moveTo>
                    <a:lnTo>
                      <a:pt x="3720" y="4508"/>
                    </a:lnTo>
                    <a:lnTo>
                      <a:pt x="3808" y="4395"/>
                    </a:lnTo>
                    <a:lnTo>
                      <a:pt x="4567" y="4423"/>
                    </a:lnTo>
                    <a:lnTo>
                      <a:pt x="4712" y="4517"/>
                    </a:lnTo>
                    <a:lnTo>
                      <a:pt x="4886" y="4930"/>
                    </a:lnTo>
                    <a:lnTo>
                      <a:pt x="3898" y="4930"/>
                    </a:lnTo>
                    <a:close/>
                    <a:moveTo>
                      <a:pt x="4955" y="4930"/>
                    </a:moveTo>
                    <a:lnTo>
                      <a:pt x="4787" y="4530"/>
                    </a:lnTo>
                    <a:lnTo>
                      <a:pt x="4863" y="4434"/>
                    </a:lnTo>
                    <a:lnTo>
                      <a:pt x="5627" y="4461"/>
                    </a:lnTo>
                    <a:lnTo>
                      <a:pt x="5827" y="4930"/>
                    </a:lnTo>
                    <a:lnTo>
                      <a:pt x="4955" y="49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Bullet2"/>
              <p:cNvSpPr txBox="1"/>
              <p:nvPr/>
            </p:nvSpPr>
            <p:spPr bwMode="auto">
              <a:xfrm>
                <a:off x="6130708" y="3981540"/>
                <a:ext cx="1910312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b="1" dirty="0">
                    <a:solidFill>
                      <a:schemeClr val="bg1"/>
                    </a:solidFill>
                  </a:rPr>
                  <a:t>安装完成后操作</a:t>
                </a:r>
                <a:endParaRPr lang="en-US" dirty="0"/>
              </a:p>
            </p:txBody>
          </p:sp>
          <p:sp>
            <p:nvSpPr>
              <p:cNvPr id="14" name="Text2"/>
              <p:cNvSpPr/>
              <p:nvPr/>
            </p:nvSpPr>
            <p:spPr bwMode="auto">
              <a:xfrm>
                <a:off x="6132628" y="4444645"/>
                <a:ext cx="1906472" cy="871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面板地址、账号密码提示，记住信息。</a:t>
                </a:r>
                <a:endParaRPr lang="en-US" dirty="0"/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57" y="3366869"/>
            <a:ext cx="3580140" cy="20000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58" y="3377539"/>
            <a:ext cx="3915677" cy="21875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402907"/>
            <a:ext cx="10858500" cy="900112"/>
          </a:xfrm>
        </p:spPr>
        <p:txBody>
          <a:bodyPr/>
          <a:lstStyle/>
          <a:p>
            <a:r>
              <a:rPr lang="zh-CN" altLang="en-US" sz="4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LNMP环境配置</a:t>
            </a:r>
          </a:p>
        </p:txBody>
      </p:sp>
      <p:grpSp>
        <p:nvGrpSpPr>
          <p:cNvPr id="27" name="3353f44f-d2a8-427a-b6ba-94209b0153a6.source.3.zh-Hans.pptx"/>
          <p:cNvGrpSpPr/>
          <p:nvPr/>
        </p:nvGrpSpPr>
        <p:grpSpPr>
          <a:xfrm>
            <a:off x="673100" y="1479987"/>
            <a:ext cx="10852616" cy="5115758"/>
            <a:chOff x="673100" y="1205667"/>
            <a:chExt cx="10852616" cy="5115758"/>
          </a:xfrm>
        </p:grpSpPr>
        <p:sp>
          <p:nvSpPr>
            <p:cNvPr id="17" name="Title"/>
            <p:cNvSpPr txBox="1"/>
            <p:nvPr/>
          </p:nvSpPr>
          <p:spPr>
            <a:xfrm>
              <a:off x="673100" y="1205667"/>
              <a:ext cx="10845800" cy="7600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1">
              <a:normAutofit/>
            </a:bodyPr>
            <a:lstStyle/>
            <a:p>
              <a:pPr marL="0" marR="0" lvl="0" indent="0" algn="ctr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安装LNMP套件，包括Apache服务器、Nginx服务器、MySQL数据库、PHP等。</a:t>
              </a:r>
              <a:endParaRPr lang="en-US" dirty="0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76508" y="4621583"/>
              <a:ext cx="3329011" cy="1699842"/>
              <a:chOff x="676508" y="3778493"/>
              <a:chExt cx="3329011" cy="1699842"/>
            </a:xfrm>
          </p:grpSpPr>
          <p:sp>
            <p:nvSpPr>
              <p:cNvPr id="14" name="Text1"/>
              <p:cNvSpPr txBox="1"/>
              <p:nvPr/>
            </p:nvSpPr>
            <p:spPr>
              <a:xfrm>
                <a:off x="676508" y="4277809"/>
                <a:ext cx="3324861" cy="120052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600" b="1" dirty="0"/>
                  <a:t>安装过程中选择LNMP环境，取消勾选LAMP环境。</a:t>
                </a:r>
              </a:p>
            </p:txBody>
          </p:sp>
          <p:sp>
            <p:nvSpPr>
              <p:cNvPr id="16" name="Bullet1"/>
              <p:cNvSpPr/>
              <p:nvPr/>
            </p:nvSpPr>
            <p:spPr>
              <a:xfrm>
                <a:off x="680658" y="3778493"/>
                <a:ext cx="3324861" cy="42385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FFFFFF"/>
                    </a:solidFill>
                  </a:rPr>
                  <a:t>选择LNMP</a:t>
                </a:r>
                <a:endParaRPr lang="en-US" dirty="0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435273" y="4620861"/>
              <a:ext cx="3330344" cy="1700564"/>
              <a:chOff x="4435273" y="3777771"/>
              <a:chExt cx="3330344" cy="1700564"/>
            </a:xfrm>
          </p:grpSpPr>
          <p:sp>
            <p:nvSpPr>
              <p:cNvPr id="11" name="Text2"/>
              <p:cNvSpPr txBox="1"/>
              <p:nvPr/>
            </p:nvSpPr>
            <p:spPr>
              <a:xfrm>
                <a:off x="4435273" y="4277809"/>
                <a:ext cx="3324861" cy="120052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600" b="1" dirty="0"/>
                  <a:t>安装composer，配置阿里云或腾讯云的人脸识别API。</a:t>
                </a:r>
              </a:p>
            </p:txBody>
          </p:sp>
          <p:sp>
            <p:nvSpPr>
              <p:cNvPr id="13" name="Bullet2"/>
              <p:cNvSpPr/>
              <p:nvPr/>
            </p:nvSpPr>
            <p:spPr>
              <a:xfrm>
                <a:off x="4440756" y="3777771"/>
                <a:ext cx="3324861" cy="423857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FFFFFF"/>
                    </a:solidFill>
                  </a:rPr>
                  <a:t>安装PHP扩展</a:t>
                </a:r>
                <a:endParaRPr lang="en-US" dirty="0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8194039" y="4620842"/>
              <a:ext cx="3331677" cy="1700564"/>
              <a:chOff x="8194039" y="3777752"/>
              <a:chExt cx="3331677" cy="1700564"/>
            </a:xfrm>
          </p:grpSpPr>
          <p:sp>
            <p:nvSpPr>
              <p:cNvPr id="8" name="Text3"/>
              <p:cNvSpPr txBox="1"/>
              <p:nvPr/>
            </p:nvSpPr>
            <p:spPr>
              <a:xfrm>
                <a:off x="8194039" y="4277790"/>
                <a:ext cx="3324861" cy="120052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ctr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600" b="1" dirty="0"/>
                  <a:t>安装Redis，增强缓存功能。</a:t>
                </a:r>
              </a:p>
            </p:txBody>
          </p:sp>
          <p:sp>
            <p:nvSpPr>
              <p:cNvPr id="10" name="Bullet3"/>
              <p:cNvSpPr/>
              <p:nvPr/>
            </p:nvSpPr>
            <p:spPr>
              <a:xfrm>
                <a:off x="8200855" y="3777752"/>
                <a:ext cx="3324861" cy="423857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FFFFFF"/>
                    </a:solidFill>
                  </a:rPr>
                  <a:t>Redis安装</a:t>
                </a:r>
                <a:endParaRPr lang="en-US" dirty="0"/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90" y="2000118"/>
            <a:ext cx="5780690" cy="2469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5.55,&quot;left&quot;:51.93614173228343,&quot;top&quot;:109.7,&quot;width&quot;:855.0638582677166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0067FF"/>
      </a:accent1>
      <a:accent2>
        <a:srgbClr val="FF6E83"/>
      </a:accent2>
      <a:accent3>
        <a:srgbClr val="FE88FF"/>
      </a:accent3>
      <a:accent4>
        <a:srgbClr val="39CDCD"/>
      </a:accent4>
      <a:accent5>
        <a:srgbClr val="3B49FF"/>
      </a:accent5>
      <a:accent6>
        <a:srgbClr val="211259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0067FF"/>
    </a:accent1>
    <a:accent2>
      <a:srgbClr val="FF6E83"/>
    </a:accent2>
    <a:accent3>
      <a:srgbClr val="FE88FF"/>
    </a:accent3>
    <a:accent4>
      <a:srgbClr val="39CDCD"/>
    </a:accent4>
    <a:accent5>
      <a:srgbClr val="3B49FF"/>
    </a:accent5>
    <a:accent6>
      <a:srgbClr val="211259"/>
    </a:accent6>
    <a:hlink>
      <a:srgbClr val="F84D4D"/>
    </a:hlink>
    <a:folHlink>
      <a:srgbClr val="9797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637</Words>
  <Application>Microsoft Office PowerPoint</Application>
  <PresentationFormat>宽屏</PresentationFormat>
  <Paragraphs>99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Arial</vt:lpstr>
      <vt:lpstr>Wingdings</vt:lpstr>
      <vt:lpstr>Designed by iSlide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配置前端</vt:lpstr>
      <vt:lpstr>后端部署</vt:lpstr>
      <vt:lpstr>宝塔面板安装</vt:lpstr>
      <vt:lpstr>LNMP环境配置</vt:lpstr>
      <vt:lpstr>PowerPoint 演示文稿</vt:lpstr>
      <vt:lpstr>搭建网站</vt:lpstr>
      <vt:lpstr>Ip与域名后台绑定</vt:lpstr>
      <vt:lpstr>大模型接入与Agent</vt:lpstr>
      <vt:lpstr>AI Park</vt:lpstr>
      <vt:lpstr>AI Park</vt:lpstr>
      <vt:lpstr>PowerPoint 演示文稿</vt:lpstr>
      <vt:lpstr>谢谢观看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iSlide</dc:creator>
  <cp:lastModifiedBy>嗣元 陈</cp:lastModifiedBy>
  <cp:revision>10</cp:revision>
  <cp:lastPrinted>2023-12-05T16:00:00Z</cp:lastPrinted>
  <dcterms:created xsi:type="dcterms:W3CDTF">2023-12-05T16:00:00Z</dcterms:created>
  <dcterms:modified xsi:type="dcterms:W3CDTF">2024-11-28T07:44:13Z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2af4c60a-90f2-4029-b451-e597198aa8d2</vt:lpwstr>
  </property>
  <property fmtid="{D5CDD505-2E9C-101B-9397-08002B2CF9AE}" pid="3" name="ICV">
    <vt:lpwstr>DDBAE8CD1B3D4515891505F6CC682C75_12</vt:lpwstr>
  </property>
  <property fmtid="{D5CDD505-2E9C-101B-9397-08002B2CF9AE}" pid="4" name="KSOProductBuildVer">
    <vt:lpwstr>2052-12.1.0.18912</vt:lpwstr>
  </property>
</Properties>
</file>